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Josefin Slab"/>
      <p:regular r:id="rId26"/>
      <p:bold r:id="rId27"/>
      <p:italic r:id="rId28"/>
      <p:boldItalic r:id="rId29"/>
    </p:embeddedFont>
    <p:embeddedFont>
      <p:font typeface="Anton"/>
      <p:regular r:id="rId30"/>
    </p:embeddedFont>
    <p:embeddedFont>
      <p:font typeface="Staatliches"/>
      <p:regular r:id="rId31"/>
    </p:embeddedFont>
    <p:embeddedFont>
      <p:font typeface="Anaheim"/>
      <p:regular r:id="rId32"/>
    </p:embeddedFont>
    <p:embeddedFont>
      <p:font typeface="Abel"/>
      <p:regular r:id="rId33"/>
    </p:embeddedFont>
    <p:embeddedFont>
      <p:font typeface="Josefin Sans"/>
      <p:regular r:id="rId34"/>
      <p:bold r:id="rId35"/>
      <p:italic r:id="rId36"/>
      <p:boldItalic r:id="rId37"/>
    </p:embeddedFont>
    <p:embeddedFont>
      <p:font typeface="Unica One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9" roundtripDataSignature="AMtx7mhTHRlrfTJSa4P8YT5cq5xmMMgM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4869B7E-5B05-4D64-A91B-03EE0477B0FA}">
  <a:tblStyle styleId="{C4869B7E-5B05-4D64-A91B-03EE0477B0F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JosefinSlab-regular.fntdata"/><Relationship Id="rId25" Type="http://schemas.openxmlformats.org/officeDocument/2006/relationships/slide" Target="slides/slide20.xml"/><Relationship Id="rId28" Type="http://schemas.openxmlformats.org/officeDocument/2006/relationships/font" Target="fonts/JosefinSlab-italic.fntdata"/><Relationship Id="rId27" Type="http://schemas.openxmlformats.org/officeDocument/2006/relationships/font" Target="fonts/JosefinSlab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JosefinSlab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taatliches-regular.fntdata"/><Relationship Id="rId30" Type="http://schemas.openxmlformats.org/officeDocument/2006/relationships/font" Target="fonts/Anton-regular.fntdata"/><Relationship Id="rId11" Type="http://schemas.openxmlformats.org/officeDocument/2006/relationships/slide" Target="slides/slide6.xml"/><Relationship Id="rId33" Type="http://schemas.openxmlformats.org/officeDocument/2006/relationships/font" Target="fonts/Abel-regular.fntdata"/><Relationship Id="rId10" Type="http://schemas.openxmlformats.org/officeDocument/2006/relationships/slide" Target="slides/slide5.xml"/><Relationship Id="rId32" Type="http://schemas.openxmlformats.org/officeDocument/2006/relationships/font" Target="fonts/Anaheim-regular.fntdata"/><Relationship Id="rId13" Type="http://schemas.openxmlformats.org/officeDocument/2006/relationships/slide" Target="slides/slide8.xml"/><Relationship Id="rId35" Type="http://schemas.openxmlformats.org/officeDocument/2006/relationships/font" Target="fonts/JosefinSans-bold.fntdata"/><Relationship Id="rId12" Type="http://schemas.openxmlformats.org/officeDocument/2006/relationships/slide" Target="slides/slide7.xml"/><Relationship Id="rId34" Type="http://schemas.openxmlformats.org/officeDocument/2006/relationships/font" Target="fonts/JosefinSans-regular.fntdata"/><Relationship Id="rId15" Type="http://schemas.openxmlformats.org/officeDocument/2006/relationships/slide" Target="slides/slide10.xml"/><Relationship Id="rId37" Type="http://schemas.openxmlformats.org/officeDocument/2006/relationships/font" Target="fonts/JosefinSans-boldItalic.fntdata"/><Relationship Id="rId14" Type="http://schemas.openxmlformats.org/officeDocument/2006/relationships/slide" Target="slides/slide9.xml"/><Relationship Id="rId36" Type="http://schemas.openxmlformats.org/officeDocument/2006/relationships/font" Target="fonts/JosefinSans-italic.fntdata"/><Relationship Id="rId17" Type="http://schemas.openxmlformats.org/officeDocument/2006/relationships/slide" Target="slides/slide12.xml"/><Relationship Id="rId39" Type="http://customschemas.google.com/relationships/presentationmetadata" Target="metadata"/><Relationship Id="rId16" Type="http://schemas.openxmlformats.org/officeDocument/2006/relationships/slide" Target="slides/slide11.xml"/><Relationship Id="rId38" Type="http://schemas.openxmlformats.org/officeDocument/2006/relationships/font" Target="fonts/UnicaOne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2.gif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11a9404f3b8_0_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6" name="Google Shape;896;g11a9404f3b8_0_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11a9404f3b8_0_1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5" name="Google Shape;905;g11a9404f3b8_0_1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1a9404f3b8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4" name="Google Shape;914;g11a9404f3b8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6" name="Google Shape;101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11a9404f3b8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0" name="Google Shape;1090;g11a9404f3b8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11a9404f3b8_7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2" name="Google Shape;1192;g11a9404f3b8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0" name="Google Shape;12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11a9404f3b8_0_1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3" name="Google Shape;1253;g11a9404f3b8_0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5" name="Google Shape;135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11a9404f3b8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4" name="Google Shape;1384;g11a9404f3b8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6" name="Google Shape;148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1a9404f3b8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6" name="Google Shape;506;g11a9404f3b8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" name="Google Shape;60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11a9404f3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2" name="Google Shape;642;g11a9404f3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11a9404f3b8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4" name="Google Shape;764;g11a9404f3b8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11a9404f3b8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6" name="Google Shape;776;g11a9404f3b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11a9404f3b8_0_9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8" name="Google Shape;878;g11a9404f3b8_0_9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Exemplo: carregar no botão de homepage faz parecer que estamos logged off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1a9404f3b8_0_9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7" name="Google Shape;887;g11a9404f3b8_0_9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 botão redireciona para um outro website; o botão Logo para a homepage nem sempre está </a:t>
            </a:r>
            <a:r>
              <a:rPr lang="en"/>
              <a:t>visível</a:t>
            </a:r>
            <a:r>
              <a:rPr lang="en"/>
              <a:t>; o standard é o botao de homepage (se nao for o logo) estar na primeira </a:t>
            </a:r>
            <a:r>
              <a:rPr lang="en"/>
              <a:t>posição</a:t>
            </a:r>
            <a:r>
              <a:rPr lang="en"/>
              <a:t> do menu;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solidFill>
          <a:srgbClr val="F3F3F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9"/>
          <p:cNvSpPr txBox="1"/>
          <p:nvPr>
            <p:ph type="ctrTitle"/>
          </p:nvPr>
        </p:nvSpPr>
        <p:spPr>
          <a:xfrm>
            <a:off x="833000" y="1050513"/>
            <a:ext cx="3248400" cy="24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b="0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11" name="Google Shape;11;p39"/>
          <p:cNvSpPr txBox="1"/>
          <p:nvPr>
            <p:ph idx="1" type="subTitle"/>
          </p:nvPr>
        </p:nvSpPr>
        <p:spPr>
          <a:xfrm>
            <a:off x="833000" y="3299563"/>
            <a:ext cx="33267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2" name="Google Shape;12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1">
  <p:cSld name="CUSTOM_6_1_1_1_1">
    <p:bg>
      <p:bgPr>
        <a:solidFill>
          <a:srgbClr val="F3F3F3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8"/>
          <p:cNvSpPr txBox="1"/>
          <p:nvPr>
            <p:ph type="ctrTitle"/>
          </p:nvPr>
        </p:nvSpPr>
        <p:spPr>
          <a:xfrm>
            <a:off x="5641825" y="1658275"/>
            <a:ext cx="2655600" cy="18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  <p:grpSp>
        <p:nvGrpSpPr>
          <p:cNvPr id="75" name="Google Shape;75;p48"/>
          <p:cNvGrpSpPr/>
          <p:nvPr/>
        </p:nvGrpSpPr>
        <p:grpSpPr>
          <a:xfrm>
            <a:off x="429933" y="1083300"/>
            <a:ext cx="4465655" cy="3077192"/>
            <a:chOff x="1211784" y="1483576"/>
            <a:chExt cx="6753864" cy="2714770"/>
          </a:xfrm>
        </p:grpSpPr>
        <p:sp>
          <p:nvSpPr>
            <p:cNvPr id="76" name="Google Shape;76;p48"/>
            <p:cNvSpPr/>
            <p:nvPr/>
          </p:nvSpPr>
          <p:spPr>
            <a:xfrm>
              <a:off x="1211784" y="1575146"/>
              <a:ext cx="6648000" cy="2623200"/>
            </a:xfrm>
            <a:prstGeom prst="roundRect">
              <a:avLst>
                <a:gd fmla="val 4313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48"/>
            <p:cNvSpPr/>
            <p:nvPr/>
          </p:nvSpPr>
          <p:spPr>
            <a:xfrm>
              <a:off x="1317648" y="1483576"/>
              <a:ext cx="6648000" cy="2623200"/>
            </a:xfrm>
            <a:prstGeom prst="roundRect">
              <a:avLst>
                <a:gd fmla="val 4313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" name="Google Shape;78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">
  <p:cSld name="CUSTOM_6_1_1_2">
    <p:bg>
      <p:bgPr>
        <a:solidFill>
          <a:srgbClr val="F3F3F3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9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49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49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83" name="Google Shape;83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NUMBER">
  <p:cSld name="CUSTOM_6_1_1_2_1_1">
    <p:bg>
      <p:bgPr>
        <a:solidFill>
          <a:srgbClr val="F3F3F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0"/>
          <p:cNvSpPr txBox="1"/>
          <p:nvPr>
            <p:ph idx="1" type="subTitle"/>
          </p:nvPr>
        </p:nvSpPr>
        <p:spPr>
          <a:xfrm>
            <a:off x="1551538" y="1552688"/>
            <a:ext cx="18876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6" name="Google Shape;86;p50"/>
          <p:cNvSpPr txBox="1"/>
          <p:nvPr>
            <p:ph type="title"/>
          </p:nvPr>
        </p:nvSpPr>
        <p:spPr>
          <a:xfrm>
            <a:off x="1317988" y="938488"/>
            <a:ext cx="23547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b="0" sz="3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87" name="Google Shape;87;p50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50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50"/>
          <p:cNvSpPr txBox="1"/>
          <p:nvPr>
            <p:ph idx="2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90" name="Google Shape;90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6_1_1_2_1_1_1">
    <p:bg>
      <p:bgPr>
        <a:solidFill>
          <a:srgbClr val="F3F3F3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1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51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51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95" name="Google Shape;95;p51"/>
          <p:cNvSpPr txBox="1"/>
          <p:nvPr>
            <p:ph idx="2" type="title"/>
          </p:nvPr>
        </p:nvSpPr>
        <p:spPr>
          <a:xfrm>
            <a:off x="967226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6" name="Google Shape;96;p51"/>
          <p:cNvSpPr txBox="1"/>
          <p:nvPr>
            <p:ph idx="1" type="subTitle"/>
          </p:nvPr>
        </p:nvSpPr>
        <p:spPr>
          <a:xfrm>
            <a:off x="783450" y="2437350"/>
            <a:ext cx="22107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  <p:sp>
        <p:nvSpPr>
          <p:cNvPr id="97" name="Google Shape;97;p51"/>
          <p:cNvSpPr txBox="1"/>
          <p:nvPr>
            <p:ph idx="3" type="title"/>
          </p:nvPr>
        </p:nvSpPr>
        <p:spPr>
          <a:xfrm>
            <a:off x="6336924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8" name="Google Shape;98;p51"/>
          <p:cNvSpPr txBox="1"/>
          <p:nvPr>
            <p:ph idx="4" type="subTitle"/>
          </p:nvPr>
        </p:nvSpPr>
        <p:spPr>
          <a:xfrm>
            <a:off x="6153025" y="2437350"/>
            <a:ext cx="22107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  <p:sp>
        <p:nvSpPr>
          <p:cNvPr id="99" name="Google Shape;99;p51"/>
          <p:cNvSpPr txBox="1"/>
          <p:nvPr>
            <p:ph idx="5" type="title"/>
          </p:nvPr>
        </p:nvSpPr>
        <p:spPr>
          <a:xfrm>
            <a:off x="3651738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0" name="Google Shape;100;p51"/>
          <p:cNvSpPr txBox="1"/>
          <p:nvPr>
            <p:ph idx="6" type="subTitle"/>
          </p:nvPr>
        </p:nvSpPr>
        <p:spPr>
          <a:xfrm>
            <a:off x="3467027" y="4048925"/>
            <a:ext cx="22107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  <p:sp>
        <p:nvSpPr>
          <p:cNvPr id="101" name="Google Shape;101;p51"/>
          <p:cNvSpPr txBox="1"/>
          <p:nvPr>
            <p:ph idx="7" type="title"/>
          </p:nvPr>
        </p:nvSpPr>
        <p:spPr>
          <a:xfrm>
            <a:off x="3651738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2" name="Google Shape;102;p51"/>
          <p:cNvSpPr txBox="1"/>
          <p:nvPr>
            <p:ph idx="8" type="subTitle"/>
          </p:nvPr>
        </p:nvSpPr>
        <p:spPr>
          <a:xfrm>
            <a:off x="3467027" y="2437350"/>
            <a:ext cx="22107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  <p:sp>
        <p:nvSpPr>
          <p:cNvPr id="103" name="Google Shape;103;p51"/>
          <p:cNvSpPr txBox="1"/>
          <p:nvPr>
            <p:ph idx="9" type="title"/>
          </p:nvPr>
        </p:nvSpPr>
        <p:spPr>
          <a:xfrm>
            <a:off x="966788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4" name="Google Shape;104;p51"/>
          <p:cNvSpPr txBox="1"/>
          <p:nvPr>
            <p:ph idx="13" type="subTitle"/>
          </p:nvPr>
        </p:nvSpPr>
        <p:spPr>
          <a:xfrm>
            <a:off x="782925" y="4048925"/>
            <a:ext cx="22107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  <p:sp>
        <p:nvSpPr>
          <p:cNvPr id="105" name="Google Shape;105;p51"/>
          <p:cNvSpPr txBox="1"/>
          <p:nvPr>
            <p:ph idx="14" type="title"/>
          </p:nvPr>
        </p:nvSpPr>
        <p:spPr>
          <a:xfrm>
            <a:off x="6336924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6" name="Google Shape;106;p51"/>
          <p:cNvSpPr txBox="1"/>
          <p:nvPr>
            <p:ph idx="15" type="subTitle"/>
          </p:nvPr>
        </p:nvSpPr>
        <p:spPr>
          <a:xfrm>
            <a:off x="6152275" y="4048925"/>
            <a:ext cx="22107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  <p:sp>
        <p:nvSpPr>
          <p:cNvPr id="107" name="Google Shape;107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7">
    <p:bg>
      <p:bgPr>
        <a:solidFill>
          <a:srgbClr val="F3F3F3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2"/>
          <p:cNvSpPr txBox="1"/>
          <p:nvPr>
            <p:ph type="ctrTitle"/>
          </p:nvPr>
        </p:nvSpPr>
        <p:spPr>
          <a:xfrm>
            <a:off x="1102925" y="1582025"/>
            <a:ext cx="1429500" cy="79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10" name="Google Shape;110;p52"/>
          <p:cNvSpPr txBox="1"/>
          <p:nvPr>
            <p:ph idx="1" type="subTitle"/>
          </p:nvPr>
        </p:nvSpPr>
        <p:spPr>
          <a:xfrm>
            <a:off x="892261" y="2927713"/>
            <a:ext cx="1827900" cy="16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1" name="Google Shape;111;p52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52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52"/>
          <p:cNvSpPr txBox="1"/>
          <p:nvPr>
            <p:ph idx="2" type="ctrTitle"/>
          </p:nvPr>
        </p:nvSpPr>
        <p:spPr>
          <a:xfrm>
            <a:off x="3836012" y="1582025"/>
            <a:ext cx="1429500" cy="79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14" name="Google Shape;114;p52"/>
          <p:cNvSpPr txBox="1"/>
          <p:nvPr>
            <p:ph idx="3" type="subTitle"/>
          </p:nvPr>
        </p:nvSpPr>
        <p:spPr>
          <a:xfrm>
            <a:off x="3625361" y="2927713"/>
            <a:ext cx="1827900" cy="16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5" name="Google Shape;115;p52"/>
          <p:cNvSpPr txBox="1"/>
          <p:nvPr>
            <p:ph idx="4" type="ctrTitle"/>
          </p:nvPr>
        </p:nvSpPr>
        <p:spPr>
          <a:xfrm>
            <a:off x="6569025" y="1582025"/>
            <a:ext cx="1429500" cy="79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16" name="Google Shape;116;p52"/>
          <p:cNvSpPr txBox="1"/>
          <p:nvPr>
            <p:ph idx="5" type="subTitle"/>
          </p:nvPr>
        </p:nvSpPr>
        <p:spPr>
          <a:xfrm>
            <a:off x="6358461" y="2927713"/>
            <a:ext cx="1827900" cy="16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7" name="Google Shape;117;p52"/>
          <p:cNvSpPr txBox="1"/>
          <p:nvPr>
            <p:ph idx="6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118" name="Google Shape;118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TEXT">
  <p:cSld name="CUSTOM_17_1">
    <p:bg>
      <p:bgPr>
        <a:solidFill>
          <a:srgbClr val="F3F3F3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3"/>
          <p:cNvSpPr txBox="1"/>
          <p:nvPr>
            <p:ph idx="1" type="subTitle"/>
          </p:nvPr>
        </p:nvSpPr>
        <p:spPr>
          <a:xfrm>
            <a:off x="1773600" y="1638000"/>
            <a:ext cx="5596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21" name="Google Shape;121;p53"/>
          <p:cNvSpPr txBox="1"/>
          <p:nvPr>
            <p:ph idx="2" type="subTitle"/>
          </p:nvPr>
        </p:nvSpPr>
        <p:spPr>
          <a:xfrm>
            <a:off x="1773600" y="2833794"/>
            <a:ext cx="5596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22" name="Google Shape;122;p53"/>
          <p:cNvSpPr txBox="1"/>
          <p:nvPr>
            <p:ph idx="3" type="subTitle"/>
          </p:nvPr>
        </p:nvSpPr>
        <p:spPr>
          <a:xfrm>
            <a:off x="1773600" y="4045475"/>
            <a:ext cx="5596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23" name="Google Shape;123;p53"/>
          <p:cNvSpPr txBox="1"/>
          <p:nvPr>
            <p:ph type="title"/>
          </p:nvPr>
        </p:nvSpPr>
        <p:spPr>
          <a:xfrm>
            <a:off x="2808900" y="940200"/>
            <a:ext cx="35262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4" name="Google Shape;124;p53"/>
          <p:cNvSpPr txBox="1"/>
          <p:nvPr>
            <p:ph idx="4" type="title"/>
          </p:nvPr>
        </p:nvSpPr>
        <p:spPr>
          <a:xfrm>
            <a:off x="2808900" y="2151874"/>
            <a:ext cx="35262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5" name="Google Shape;125;p53"/>
          <p:cNvSpPr txBox="1"/>
          <p:nvPr>
            <p:ph idx="5" type="title"/>
          </p:nvPr>
        </p:nvSpPr>
        <p:spPr>
          <a:xfrm>
            <a:off x="2808900" y="3347675"/>
            <a:ext cx="35262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6" name="Google Shape;126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2">
  <p:cSld name="CUSTOM_6_1_1_1_2">
    <p:bg>
      <p:bgPr>
        <a:solidFill>
          <a:srgbClr val="F3F3F3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4"/>
          <p:cNvSpPr txBox="1"/>
          <p:nvPr>
            <p:ph type="ctrTitle"/>
          </p:nvPr>
        </p:nvSpPr>
        <p:spPr>
          <a:xfrm>
            <a:off x="2302800" y="1658275"/>
            <a:ext cx="4538400" cy="18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48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129" name="Google Shape;129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6_1_1_2_1_1_1_1">
    <p:bg>
      <p:bgPr>
        <a:solidFill>
          <a:srgbClr val="F3F3F3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5"/>
          <p:cNvSpPr txBox="1"/>
          <p:nvPr>
            <p:ph type="title"/>
          </p:nvPr>
        </p:nvSpPr>
        <p:spPr>
          <a:xfrm>
            <a:off x="3737772" y="300104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2" name="Google Shape;132;p55"/>
          <p:cNvSpPr txBox="1"/>
          <p:nvPr>
            <p:ph idx="1" type="subTitle"/>
          </p:nvPr>
        </p:nvSpPr>
        <p:spPr>
          <a:xfrm>
            <a:off x="3553122" y="3449475"/>
            <a:ext cx="22107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  <p:sp>
        <p:nvSpPr>
          <p:cNvPr id="133" name="Google Shape;133;p55"/>
          <p:cNvSpPr txBox="1"/>
          <p:nvPr>
            <p:ph idx="2" type="title"/>
          </p:nvPr>
        </p:nvSpPr>
        <p:spPr>
          <a:xfrm>
            <a:off x="869647" y="33495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4" name="Google Shape;134;p55"/>
          <p:cNvSpPr txBox="1"/>
          <p:nvPr>
            <p:ph idx="3" type="subTitle"/>
          </p:nvPr>
        </p:nvSpPr>
        <p:spPr>
          <a:xfrm>
            <a:off x="684997" y="3798025"/>
            <a:ext cx="22107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  <p:sp>
        <p:nvSpPr>
          <p:cNvPr id="135" name="Google Shape;135;p55"/>
          <p:cNvSpPr txBox="1"/>
          <p:nvPr>
            <p:ph idx="4" type="title"/>
          </p:nvPr>
        </p:nvSpPr>
        <p:spPr>
          <a:xfrm>
            <a:off x="6549147" y="33495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6" name="Google Shape;136;p55"/>
          <p:cNvSpPr txBox="1"/>
          <p:nvPr>
            <p:ph idx="5" type="subTitle"/>
          </p:nvPr>
        </p:nvSpPr>
        <p:spPr>
          <a:xfrm>
            <a:off x="6364497" y="3798025"/>
            <a:ext cx="22107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000"/>
            </a:lvl9pPr>
          </a:lstStyle>
          <a:p/>
        </p:txBody>
      </p:sp>
      <p:sp>
        <p:nvSpPr>
          <p:cNvPr id="137" name="Google Shape;137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_1_2_1">
    <p:bg>
      <p:bgPr>
        <a:solidFill>
          <a:srgbClr val="F3F3F3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6"/>
          <p:cNvSpPr/>
          <p:nvPr/>
        </p:nvSpPr>
        <p:spPr>
          <a:xfrm>
            <a:off x="418800" y="612272"/>
            <a:ext cx="3278700" cy="40824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56"/>
          <p:cNvSpPr/>
          <p:nvPr/>
        </p:nvSpPr>
        <p:spPr>
          <a:xfrm>
            <a:off x="516007" y="504847"/>
            <a:ext cx="3278700" cy="40824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6"/>
          <p:cNvSpPr txBox="1"/>
          <p:nvPr/>
        </p:nvSpPr>
        <p:spPr>
          <a:xfrm>
            <a:off x="833900" y="3428100"/>
            <a:ext cx="2686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CREDITS</a:t>
            </a:r>
            <a:r>
              <a:rPr b="0" i="0" lang="en" sz="900" u="none" cap="none" strike="noStrike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: This presentation template was created by </a:t>
            </a:r>
            <a:r>
              <a:rPr b="1" i="0" lang="en" sz="900" u="none" cap="none" strike="noStrike">
                <a:solidFill>
                  <a:schemeClr val="accent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900" u="none" cap="none" strike="noStrike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b="1" i="0" lang="en" sz="900" u="none" cap="none" strike="noStrike">
                <a:solidFill>
                  <a:schemeClr val="accent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900" u="none" cap="none" strike="noStrike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b="1" i="0" lang="en" sz="900" u="none" cap="none" strike="noStrike">
                <a:solidFill>
                  <a:schemeClr val="accent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i="0" lang="en" sz="900" u="none" cap="none" strike="noStrike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b="0" i="0" lang="en" sz="900" u="none" cap="none" strike="noStrike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and illustrations by</a:t>
            </a:r>
            <a:r>
              <a:rPr b="1" i="0" lang="en" sz="900" u="none" cap="none" strike="noStrike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b="1" i="0" lang="en" sz="900" u="none" cap="none" strike="noStrike">
                <a:solidFill>
                  <a:schemeClr val="hlink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/>
              </a:rPr>
              <a:t>Storyset</a:t>
            </a:r>
            <a:endParaRPr b="1" i="0" sz="700" u="none" cap="none" strike="noStrike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42" name="Google Shape;142;p56"/>
          <p:cNvSpPr txBox="1"/>
          <p:nvPr>
            <p:ph type="ctrTitle"/>
          </p:nvPr>
        </p:nvSpPr>
        <p:spPr>
          <a:xfrm>
            <a:off x="833911" y="-301775"/>
            <a:ext cx="3248400" cy="24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b="0" sz="6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143" name="Google Shape;143;p56"/>
          <p:cNvSpPr txBox="1"/>
          <p:nvPr>
            <p:ph idx="1" type="subTitle"/>
          </p:nvPr>
        </p:nvSpPr>
        <p:spPr>
          <a:xfrm>
            <a:off x="833911" y="1947275"/>
            <a:ext cx="33267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44" name="Google Shape;144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2_1_1">
    <p:bg>
      <p:bgPr>
        <a:solidFill>
          <a:srgbClr val="EFEFE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TEXT">
  <p:cSld name="CUSTOM_7_1">
    <p:bg>
      <p:bgPr>
        <a:solidFill>
          <a:srgbClr val="F3F3F3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0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0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0"/>
          <p:cNvSpPr txBox="1"/>
          <p:nvPr>
            <p:ph idx="1" type="subTitle"/>
          </p:nvPr>
        </p:nvSpPr>
        <p:spPr>
          <a:xfrm flipH="1">
            <a:off x="889350" y="1030050"/>
            <a:ext cx="7409100" cy="28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lab"/>
              <a:buAutoNum type="arabicPeriod"/>
              <a:defRPr sz="1100"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rabi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rabi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7" name="Google Shape;17;p40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18" name="Google Shape;18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DF3E5">
            <a:alpha val="29411"/>
          </a:srgbClr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4">
    <p:bg>
      <p:bgPr>
        <a:solidFill>
          <a:srgbClr val="F3F3F3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1"/>
          <p:cNvSpPr txBox="1"/>
          <p:nvPr>
            <p:ph type="ctrTitle"/>
          </p:nvPr>
        </p:nvSpPr>
        <p:spPr>
          <a:xfrm>
            <a:off x="3782800" y="1657625"/>
            <a:ext cx="21273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1" name="Google Shape;21;p41"/>
          <p:cNvSpPr txBox="1"/>
          <p:nvPr>
            <p:ph idx="2" type="ctrTitle"/>
          </p:nvPr>
        </p:nvSpPr>
        <p:spPr>
          <a:xfrm>
            <a:off x="3782800" y="3482450"/>
            <a:ext cx="23094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2" name="Google Shape;22;p41"/>
          <p:cNvSpPr txBox="1"/>
          <p:nvPr>
            <p:ph idx="3" type="ctrTitle"/>
          </p:nvPr>
        </p:nvSpPr>
        <p:spPr>
          <a:xfrm>
            <a:off x="6235575" y="1657625"/>
            <a:ext cx="2253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3" name="Google Shape;23;p41"/>
          <p:cNvSpPr txBox="1"/>
          <p:nvPr>
            <p:ph idx="4" type="ctrTitle"/>
          </p:nvPr>
        </p:nvSpPr>
        <p:spPr>
          <a:xfrm>
            <a:off x="6235575" y="3482450"/>
            <a:ext cx="2253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4" name="Google Shape;24;p41"/>
          <p:cNvSpPr txBox="1"/>
          <p:nvPr>
            <p:ph idx="1" type="subTitle"/>
          </p:nvPr>
        </p:nvSpPr>
        <p:spPr>
          <a:xfrm>
            <a:off x="3782800" y="1837203"/>
            <a:ext cx="18999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5" name="Google Shape;25;p41"/>
          <p:cNvSpPr txBox="1"/>
          <p:nvPr>
            <p:ph idx="5" type="subTitle"/>
          </p:nvPr>
        </p:nvSpPr>
        <p:spPr>
          <a:xfrm>
            <a:off x="3782800" y="3659793"/>
            <a:ext cx="18999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26" name="Google Shape;26;p41"/>
          <p:cNvSpPr txBox="1"/>
          <p:nvPr>
            <p:ph idx="6" type="subTitle"/>
          </p:nvPr>
        </p:nvSpPr>
        <p:spPr>
          <a:xfrm>
            <a:off x="6235575" y="1837203"/>
            <a:ext cx="18999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7" name="Google Shape;27;p41"/>
          <p:cNvSpPr txBox="1"/>
          <p:nvPr>
            <p:ph idx="7" type="subTitle"/>
          </p:nvPr>
        </p:nvSpPr>
        <p:spPr>
          <a:xfrm>
            <a:off x="6235575" y="3659793"/>
            <a:ext cx="18999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28" name="Google Shape;28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TEXT 1">
  <p:cSld name="CUSTOM_14_1">
    <p:bg>
      <p:bgPr>
        <a:solidFill>
          <a:srgbClr val="F3F3F3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2"/>
          <p:cNvSpPr/>
          <p:nvPr/>
        </p:nvSpPr>
        <p:spPr>
          <a:xfrm>
            <a:off x="1464755" y="1059200"/>
            <a:ext cx="6214500" cy="27186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42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32" name="Google Shape;32;p42"/>
          <p:cNvSpPr txBox="1"/>
          <p:nvPr>
            <p:ph idx="1" type="subTitle"/>
          </p:nvPr>
        </p:nvSpPr>
        <p:spPr>
          <a:xfrm>
            <a:off x="2562675" y="2190023"/>
            <a:ext cx="4018200" cy="13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33" name="Google Shape;33;p42"/>
          <p:cNvSpPr/>
          <p:nvPr/>
        </p:nvSpPr>
        <p:spPr>
          <a:xfrm>
            <a:off x="1555780" y="983325"/>
            <a:ext cx="6214500" cy="27186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6">
    <p:bg>
      <p:bgPr>
        <a:solidFill>
          <a:srgbClr val="F3F3F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3"/>
          <p:cNvGrpSpPr/>
          <p:nvPr/>
        </p:nvGrpSpPr>
        <p:grpSpPr>
          <a:xfrm>
            <a:off x="948275" y="3046075"/>
            <a:ext cx="8195650" cy="465225"/>
            <a:chOff x="948275" y="3046075"/>
            <a:chExt cx="8195650" cy="465225"/>
          </a:xfrm>
        </p:grpSpPr>
        <p:sp>
          <p:nvSpPr>
            <p:cNvPr id="37" name="Google Shape;37;p43"/>
            <p:cNvSpPr/>
            <p:nvPr/>
          </p:nvSpPr>
          <p:spPr>
            <a:xfrm>
              <a:off x="948275" y="3103000"/>
              <a:ext cx="8076600" cy="408300"/>
            </a:xfrm>
            <a:prstGeom prst="roundRect">
              <a:avLst>
                <a:gd fmla="val 4313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3"/>
            <p:cNvSpPr/>
            <p:nvPr/>
          </p:nvSpPr>
          <p:spPr>
            <a:xfrm>
              <a:off x="1008525" y="3046075"/>
              <a:ext cx="8135400" cy="408300"/>
            </a:xfrm>
            <a:prstGeom prst="roundRect">
              <a:avLst>
                <a:gd fmla="val 4313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Google Shape;39;p43"/>
          <p:cNvSpPr txBox="1"/>
          <p:nvPr>
            <p:ph type="ctrTitle"/>
          </p:nvPr>
        </p:nvSpPr>
        <p:spPr>
          <a:xfrm flipH="1">
            <a:off x="3611675" y="3046150"/>
            <a:ext cx="47280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0" name="Google Shape;40;p43"/>
          <p:cNvSpPr txBox="1"/>
          <p:nvPr>
            <p:ph idx="1" type="subTitle"/>
          </p:nvPr>
        </p:nvSpPr>
        <p:spPr>
          <a:xfrm flipH="1">
            <a:off x="4201775" y="1876125"/>
            <a:ext cx="4137900" cy="100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bel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1" name="Google Shape;41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CUSTOM_16_2">
    <p:bg>
      <p:bgPr>
        <a:solidFill>
          <a:srgbClr val="F3F3F3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4"/>
          <p:cNvSpPr/>
          <p:nvPr/>
        </p:nvSpPr>
        <p:spPr>
          <a:xfrm>
            <a:off x="357150" y="876231"/>
            <a:ext cx="3715500" cy="34884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4"/>
          <p:cNvSpPr txBox="1"/>
          <p:nvPr>
            <p:ph type="ctrTitle"/>
          </p:nvPr>
        </p:nvSpPr>
        <p:spPr>
          <a:xfrm>
            <a:off x="1456650" y="1715300"/>
            <a:ext cx="17451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45" name="Google Shape;45;p44"/>
          <p:cNvSpPr txBox="1"/>
          <p:nvPr>
            <p:ph idx="1" type="subTitle"/>
          </p:nvPr>
        </p:nvSpPr>
        <p:spPr>
          <a:xfrm>
            <a:off x="889350" y="2819625"/>
            <a:ext cx="23124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46" name="Google Shape;46;p44"/>
          <p:cNvSpPr/>
          <p:nvPr/>
        </p:nvSpPr>
        <p:spPr>
          <a:xfrm>
            <a:off x="411569" y="778875"/>
            <a:ext cx="3715500" cy="34884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6_1">
    <p:bg>
      <p:bgPr>
        <a:solidFill>
          <a:srgbClr val="F3F3F3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5"/>
          <p:cNvSpPr txBox="1"/>
          <p:nvPr>
            <p:ph type="ctrTitle"/>
          </p:nvPr>
        </p:nvSpPr>
        <p:spPr>
          <a:xfrm>
            <a:off x="1477038" y="2960925"/>
            <a:ext cx="2538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0" name="Google Shape;50;p45"/>
          <p:cNvSpPr txBox="1"/>
          <p:nvPr>
            <p:ph idx="1" type="subTitle"/>
          </p:nvPr>
        </p:nvSpPr>
        <p:spPr>
          <a:xfrm>
            <a:off x="1477050" y="3273500"/>
            <a:ext cx="26424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1" name="Google Shape;51;p45"/>
          <p:cNvSpPr txBox="1"/>
          <p:nvPr>
            <p:ph idx="2" type="ctrTitle"/>
          </p:nvPr>
        </p:nvSpPr>
        <p:spPr>
          <a:xfrm>
            <a:off x="4938415" y="2957875"/>
            <a:ext cx="2538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2" name="Google Shape;52;p45"/>
          <p:cNvSpPr txBox="1"/>
          <p:nvPr>
            <p:ph idx="3" type="subTitle"/>
          </p:nvPr>
        </p:nvSpPr>
        <p:spPr>
          <a:xfrm>
            <a:off x="4938421" y="3270450"/>
            <a:ext cx="25389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3" name="Google Shape;53;p45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45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5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56" name="Google Shape;56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6_1_1">
    <p:bg>
      <p:bgPr>
        <a:solidFill>
          <a:srgbClr val="F3F3F3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6"/>
          <p:cNvSpPr txBox="1"/>
          <p:nvPr>
            <p:ph type="ctrTitle"/>
          </p:nvPr>
        </p:nvSpPr>
        <p:spPr>
          <a:xfrm>
            <a:off x="1651900" y="1663150"/>
            <a:ext cx="27849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9" name="Google Shape;59;p46"/>
          <p:cNvSpPr txBox="1"/>
          <p:nvPr>
            <p:ph idx="1" type="subTitle"/>
          </p:nvPr>
        </p:nvSpPr>
        <p:spPr>
          <a:xfrm>
            <a:off x="1651900" y="2239450"/>
            <a:ext cx="29079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0" name="Google Shape;60;p46"/>
          <p:cNvSpPr txBox="1"/>
          <p:nvPr>
            <p:ph idx="2" type="ctrTitle"/>
          </p:nvPr>
        </p:nvSpPr>
        <p:spPr>
          <a:xfrm>
            <a:off x="1651900" y="3365574"/>
            <a:ext cx="27849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61" name="Google Shape;61;p46"/>
          <p:cNvSpPr txBox="1"/>
          <p:nvPr>
            <p:ph idx="3" type="subTitle"/>
          </p:nvPr>
        </p:nvSpPr>
        <p:spPr>
          <a:xfrm>
            <a:off x="1651900" y="3937803"/>
            <a:ext cx="29079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2" name="Google Shape;62;p46"/>
          <p:cNvSpPr txBox="1"/>
          <p:nvPr>
            <p:ph idx="4" type="ctrTitle"/>
          </p:nvPr>
        </p:nvSpPr>
        <p:spPr>
          <a:xfrm>
            <a:off x="5107893" y="3365575"/>
            <a:ext cx="26193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63" name="Google Shape;63;p46"/>
          <p:cNvSpPr txBox="1"/>
          <p:nvPr>
            <p:ph idx="5" type="subTitle"/>
          </p:nvPr>
        </p:nvSpPr>
        <p:spPr>
          <a:xfrm>
            <a:off x="5107893" y="3937703"/>
            <a:ext cx="29079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4" name="Google Shape;64;p46"/>
          <p:cNvSpPr txBox="1"/>
          <p:nvPr>
            <p:ph idx="6" type="ctrTitle"/>
          </p:nvPr>
        </p:nvSpPr>
        <p:spPr>
          <a:xfrm>
            <a:off x="5107893" y="1663150"/>
            <a:ext cx="27849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65" name="Google Shape;65;p46"/>
          <p:cNvSpPr txBox="1"/>
          <p:nvPr>
            <p:ph idx="7" type="subTitle"/>
          </p:nvPr>
        </p:nvSpPr>
        <p:spPr>
          <a:xfrm>
            <a:off x="5107893" y="2239450"/>
            <a:ext cx="29079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66" name="Google Shape;66;p46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46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6"/>
          <p:cNvSpPr txBox="1"/>
          <p:nvPr>
            <p:ph idx="8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69" name="Google Shape;69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CUSTOM_6_1_1_1">
    <p:bg>
      <p:bgPr>
        <a:solidFill>
          <a:srgbClr val="F3F3F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7"/>
          <p:cNvSpPr txBox="1"/>
          <p:nvPr>
            <p:ph type="ctrTitle"/>
          </p:nvPr>
        </p:nvSpPr>
        <p:spPr>
          <a:xfrm>
            <a:off x="889350" y="1658275"/>
            <a:ext cx="4538400" cy="18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b="0" sz="72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72" name="Google Shape;72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8FAF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b="0" i="0" sz="28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" name="Google Shape;7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b="0" i="0" sz="1200" u="none" cap="none" strike="noStrik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b="0" i="0" sz="1200" u="none" cap="none" strike="noStrik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b="0" i="0" sz="1200" u="none" cap="none" strike="noStrik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b="0" i="0" sz="1200" u="none" cap="none" strike="noStrik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b="0" i="0" sz="1200" u="none" cap="none" strike="noStrik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b="0" i="0" sz="1200" u="none" cap="none" strike="noStrik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b="0" i="0" sz="1200" u="none" cap="none" strike="noStrik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b="0" i="0" sz="1200" u="none" cap="none" strike="noStrik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Anaheim"/>
              <a:buChar char="■"/>
              <a:defRPr b="0" i="0" sz="1200" u="none" cap="none" strike="noStrik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8" name="Google Shape;8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algn="r">
              <a:buNone/>
              <a:defRPr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lvl="2" algn="r">
              <a:buNone/>
              <a:defRPr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lvl="3" algn="r">
              <a:buNone/>
              <a:defRPr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lvl="4" algn="r">
              <a:buNone/>
              <a:defRPr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lvl="5" algn="r">
              <a:buNone/>
              <a:defRPr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lvl="6" algn="r">
              <a:buNone/>
              <a:defRPr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lvl="7" algn="r">
              <a:buNone/>
              <a:defRPr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lvl="8" algn="r">
              <a:buNone/>
              <a:defRPr sz="13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"/>
          <p:cNvSpPr/>
          <p:nvPr/>
        </p:nvSpPr>
        <p:spPr>
          <a:xfrm>
            <a:off x="5362725" y="1382750"/>
            <a:ext cx="3029400" cy="2370300"/>
          </a:xfrm>
          <a:prstGeom prst="roundRect">
            <a:avLst>
              <a:gd fmla="val 1472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" name="Google Shape;154;p1"/>
          <p:cNvGrpSpPr/>
          <p:nvPr/>
        </p:nvGrpSpPr>
        <p:grpSpPr>
          <a:xfrm>
            <a:off x="5198174" y="1120650"/>
            <a:ext cx="3029366" cy="2547136"/>
            <a:chOff x="4741999" y="986350"/>
            <a:chExt cx="3029366" cy="2547136"/>
          </a:xfrm>
        </p:grpSpPr>
        <p:sp>
          <p:nvSpPr>
            <p:cNvPr id="155" name="Google Shape;155;p1"/>
            <p:cNvSpPr/>
            <p:nvPr/>
          </p:nvSpPr>
          <p:spPr>
            <a:xfrm>
              <a:off x="4742978" y="1175558"/>
              <a:ext cx="3028387" cy="2357928"/>
            </a:xfrm>
            <a:custGeom>
              <a:rect b="b" l="l" r="r" t="t"/>
              <a:pathLst>
                <a:path extrusionOk="0" h="53745" w="69027">
                  <a:moveTo>
                    <a:pt x="1" y="1"/>
                  </a:moveTo>
                  <a:lnTo>
                    <a:pt x="1" y="62"/>
                  </a:lnTo>
                  <a:cubicBezTo>
                    <a:pt x="1" y="19391"/>
                    <a:pt x="5" y="37676"/>
                    <a:pt x="5" y="53688"/>
                  </a:cubicBezTo>
                  <a:lnTo>
                    <a:pt x="5" y="53744"/>
                  </a:lnTo>
                  <a:lnTo>
                    <a:pt x="57" y="53744"/>
                  </a:lnTo>
                  <a:cubicBezTo>
                    <a:pt x="40966" y="53710"/>
                    <a:pt x="68520" y="53692"/>
                    <a:pt x="68978" y="53692"/>
                  </a:cubicBezTo>
                  <a:cubicBezTo>
                    <a:pt x="68520" y="53688"/>
                    <a:pt x="40990" y="53671"/>
                    <a:pt x="110" y="53639"/>
                  </a:cubicBezTo>
                  <a:lnTo>
                    <a:pt x="110" y="53639"/>
                  </a:lnTo>
                  <a:cubicBezTo>
                    <a:pt x="114" y="37655"/>
                    <a:pt x="114" y="19407"/>
                    <a:pt x="118" y="118"/>
                  </a:cubicBezTo>
                  <a:lnTo>
                    <a:pt x="118" y="118"/>
                  </a:lnTo>
                  <a:cubicBezTo>
                    <a:pt x="25637" y="114"/>
                    <a:pt x="49338" y="110"/>
                    <a:pt x="68928" y="110"/>
                  </a:cubicBezTo>
                  <a:lnTo>
                    <a:pt x="68930" y="110"/>
                  </a:lnTo>
                  <a:cubicBezTo>
                    <a:pt x="68961" y="32457"/>
                    <a:pt x="68978" y="53290"/>
                    <a:pt x="68978" y="53692"/>
                  </a:cubicBezTo>
                  <a:cubicBezTo>
                    <a:pt x="68978" y="53290"/>
                    <a:pt x="69000" y="32436"/>
                    <a:pt x="69026" y="62"/>
                  </a:cubicBezTo>
                  <a:lnTo>
                    <a:pt x="69026" y="14"/>
                  </a:lnTo>
                  <a:lnTo>
                    <a:pt x="68978" y="14"/>
                  </a:lnTo>
                  <a:cubicBezTo>
                    <a:pt x="49365" y="9"/>
                    <a:pt x="25627" y="5"/>
                    <a:pt x="66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5574260" y="2190926"/>
              <a:ext cx="5265" cy="1142615"/>
            </a:xfrm>
            <a:custGeom>
              <a:rect b="b" l="l" r="r" t="t"/>
              <a:pathLst>
                <a:path extrusionOk="0" h="26044" w="120">
                  <a:moveTo>
                    <a:pt x="63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63" y="26043"/>
                  </a:cubicBezTo>
                  <a:cubicBezTo>
                    <a:pt x="93" y="26043"/>
                    <a:pt x="119" y="20213"/>
                    <a:pt x="119" y="13024"/>
                  </a:cubicBezTo>
                  <a:cubicBezTo>
                    <a:pt x="119" y="5831"/>
                    <a:pt x="93" y="1"/>
                    <a:pt x="6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6886640" y="2190926"/>
              <a:ext cx="5001" cy="1142615"/>
            </a:xfrm>
            <a:custGeom>
              <a:rect b="b" l="l" r="r" t="t"/>
              <a:pathLst>
                <a:path extrusionOk="0" h="26044" w="114">
                  <a:moveTo>
                    <a:pt x="57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57" y="26043"/>
                  </a:cubicBezTo>
                  <a:cubicBezTo>
                    <a:pt x="88" y="26043"/>
                    <a:pt x="114" y="20213"/>
                    <a:pt x="114" y="13024"/>
                  </a:cubicBezTo>
                  <a:cubicBezTo>
                    <a:pt x="114" y="5831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6022366" y="1872856"/>
              <a:ext cx="5177" cy="1460691"/>
            </a:xfrm>
            <a:custGeom>
              <a:rect b="b" l="l" r="r" t="t"/>
              <a:pathLst>
                <a:path extrusionOk="0" h="33294" w="118">
                  <a:moveTo>
                    <a:pt x="57" y="1"/>
                  </a:moveTo>
                  <a:cubicBezTo>
                    <a:pt x="27" y="1"/>
                    <a:pt x="0" y="7452"/>
                    <a:pt x="0" y="16647"/>
                  </a:cubicBezTo>
                  <a:cubicBezTo>
                    <a:pt x="0" y="25841"/>
                    <a:pt x="27" y="33293"/>
                    <a:pt x="57" y="33293"/>
                  </a:cubicBezTo>
                  <a:cubicBezTo>
                    <a:pt x="92" y="33293"/>
                    <a:pt x="118" y="25841"/>
                    <a:pt x="118" y="16647"/>
                  </a:cubicBezTo>
                  <a:cubicBezTo>
                    <a:pt x="118" y="7452"/>
                    <a:pt x="92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7401651" y="1872856"/>
              <a:ext cx="5177" cy="1460691"/>
            </a:xfrm>
            <a:custGeom>
              <a:rect b="b" l="l" r="r" t="t"/>
              <a:pathLst>
                <a:path extrusionOk="0" h="33294" w="118">
                  <a:moveTo>
                    <a:pt x="57" y="1"/>
                  </a:moveTo>
                  <a:cubicBezTo>
                    <a:pt x="26" y="1"/>
                    <a:pt x="0" y="7452"/>
                    <a:pt x="0" y="16647"/>
                  </a:cubicBezTo>
                  <a:cubicBezTo>
                    <a:pt x="0" y="25841"/>
                    <a:pt x="26" y="33293"/>
                    <a:pt x="57" y="33293"/>
                  </a:cubicBezTo>
                  <a:cubicBezTo>
                    <a:pt x="91" y="33293"/>
                    <a:pt x="118" y="25841"/>
                    <a:pt x="118" y="16647"/>
                  </a:cubicBezTo>
                  <a:cubicBezTo>
                    <a:pt x="118" y="7452"/>
                    <a:pt x="91" y="1"/>
                    <a:pt x="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6415194" y="1647223"/>
              <a:ext cx="5221" cy="1686327"/>
            </a:xfrm>
            <a:custGeom>
              <a:rect b="b" l="l" r="r" t="t"/>
              <a:pathLst>
                <a:path extrusionOk="0" h="38437" w="119">
                  <a:moveTo>
                    <a:pt x="57" y="0"/>
                  </a:moveTo>
                  <a:cubicBezTo>
                    <a:pt x="27" y="0"/>
                    <a:pt x="0" y="8601"/>
                    <a:pt x="0" y="19216"/>
                  </a:cubicBezTo>
                  <a:cubicBezTo>
                    <a:pt x="0" y="29830"/>
                    <a:pt x="27" y="38436"/>
                    <a:pt x="57" y="38436"/>
                  </a:cubicBezTo>
                  <a:cubicBezTo>
                    <a:pt x="93" y="38436"/>
                    <a:pt x="119" y="29830"/>
                    <a:pt x="119" y="19216"/>
                  </a:cubicBezTo>
                  <a:cubicBezTo>
                    <a:pt x="119" y="8601"/>
                    <a:pt x="93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6406946" y="1636475"/>
              <a:ext cx="21541" cy="21322"/>
            </a:xfrm>
            <a:custGeom>
              <a:rect b="b" l="l" r="r" t="t"/>
              <a:pathLst>
                <a:path extrusionOk="0" h="486" w="491">
                  <a:moveTo>
                    <a:pt x="245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77"/>
                    <a:pt x="110" y="486"/>
                    <a:pt x="245" y="486"/>
                  </a:cubicBezTo>
                  <a:cubicBezTo>
                    <a:pt x="381" y="486"/>
                    <a:pt x="490" y="377"/>
                    <a:pt x="490" y="245"/>
                  </a:cubicBezTo>
                  <a:cubicBezTo>
                    <a:pt x="490" y="110"/>
                    <a:pt x="381" y="0"/>
                    <a:pt x="2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4916447" y="2115949"/>
              <a:ext cx="2589355" cy="652691"/>
            </a:xfrm>
            <a:custGeom>
              <a:rect b="b" l="l" r="r" t="t"/>
              <a:pathLst>
                <a:path extrusionOk="0" h="14877" w="59020">
                  <a:moveTo>
                    <a:pt x="33314" y="1"/>
                  </a:moveTo>
                  <a:cubicBezTo>
                    <a:pt x="32852" y="1"/>
                    <a:pt x="32390" y="48"/>
                    <a:pt x="31929" y="142"/>
                  </a:cubicBezTo>
                  <a:cubicBezTo>
                    <a:pt x="31261" y="285"/>
                    <a:pt x="30614" y="535"/>
                    <a:pt x="30011" y="870"/>
                  </a:cubicBezTo>
                  <a:cubicBezTo>
                    <a:pt x="28805" y="1557"/>
                    <a:pt x="27847" y="2558"/>
                    <a:pt x="27061" y="3619"/>
                  </a:cubicBezTo>
                  <a:cubicBezTo>
                    <a:pt x="26266" y="4682"/>
                    <a:pt x="25628" y="5818"/>
                    <a:pt x="25007" y="6927"/>
                  </a:cubicBezTo>
                  <a:cubicBezTo>
                    <a:pt x="24400" y="8042"/>
                    <a:pt x="23766" y="9104"/>
                    <a:pt x="23067" y="10096"/>
                  </a:cubicBezTo>
                  <a:cubicBezTo>
                    <a:pt x="22363" y="11084"/>
                    <a:pt x="21607" y="12006"/>
                    <a:pt x="20741" y="12766"/>
                  </a:cubicBezTo>
                  <a:cubicBezTo>
                    <a:pt x="19881" y="13518"/>
                    <a:pt x="18915" y="14130"/>
                    <a:pt x="17867" y="14392"/>
                  </a:cubicBezTo>
                  <a:cubicBezTo>
                    <a:pt x="17609" y="14475"/>
                    <a:pt x="17342" y="14505"/>
                    <a:pt x="17084" y="14545"/>
                  </a:cubicBezTo>
                  <a:cubicBezTo>
                    <a:pt x="16953" y="14571"/>
                    <a:pt x="16818" y="14563"/>
                    <a:pt x="16687" y="14567"/>
                  </a:cubicBezTo>
                  <a:cubicBezTo>
                    <a:pt x="16581" y="14571"/>
                    <a:pt x="16475" y="14577"/>
                    <a:pt x="16371" y="14577"/>
                  </a:cubicBezTo>
                  <a:cubicBezTo>
                    <a:pt x="16346" y="14577"/>
                    <a:pt x="16322" y="14576"/>
                    <a:pt x="16298" y="14576"/>
                  </a:cubicBezTo>
                  <a:cubicBezTo>
                    <a:pt x="15773" y="14554"/>
                    <a:pt x="15267" y="14453"/>
                    <a:pt x="14781" y="14305"/>
                  </a:cubicBezTo>
                  <a:cubicBezTo>
                    <a:pt x="13811" y="13995"/>
                    <a:pt x="12950" y="13483"/>
                    <a:pt x="12155" y="12950"/>
                  </a:cubicBezTo>
                  <a:cubicBezTo>
                    <a:pt x="11364" y="12417"/>
                    <a:pt x="10630" y="11853"/>
                    <a:pt x="9908" y="11342"/>
                  </a:cubicBezTo>
                  <a:cubicBezTo>
                    <a:pt x="9188" y="10830"/>
                    <a:pt x="8466" y="10368"/>
                    <a:pt x="7723" y="10048"/>
                  </a:cubicBezTo>
                  <a:cubicBezTo>
                    <a:pt x="6989" y="9725"/>
                    <a:pt x="6247" y="9523"/>
                    <a:pt x="5533" y="9458"/>
                  </a:cubicBezTo>
                  <a:cubicBezTo>
                    <a:pt x="5331" y="9439"/>
                    <a:pt x="5131" y="9430"/>
                    <a:pt x="4936" y="9430"/>
                  </a:cubicBezTo>
                  <a:cubicBezTo>
                    <a:pt x="4448" y="9430"/>
                    <a:pt x="3985" y="9489"/>
                    <a:pt x="3567" y="9611"/>
                  </a:cubicBezTo>
                  <a:cubicBezTo>
                    <a:pt x="3419" y="9642"/>
                    <a:pt x="3284" y="9712"/>
                    <a:pt x="3143" y="9755"/>
                  </a:cubicBezTo>
                  <a:cubicBezTo>
                    <a:pt x="3008" y="9812"/>
                    <a:pt x="2868" y="9847"/>
                    <a:pt x="2750" y="9922"/>
                  </a:cubicBezTo>
                  <a:cubicBezTo>
                    <a:pt x="2510" y="10057"/>
                    <a:pt x="2261" y="10158"/>
                    <a:pt x="2068" y="10319"/>
                  </a:cubicBezTo>
                  <a:cubicBezTo>
                    <a:pt x="1644" y="10590"/>
                    <a:pt x="1334" y="10909"/>
                    <a:pt x="1055" y="11167"/>
                  </a:cubicBezTo>
                  <a:cubicBezTo>
                    <a:pt x="932" y="11316"/>
                    <a:pt x="814" y="11447"/>
                    <a:pt x="709" y="11569"/>
                  </a:cubicBezTo>
                  <a:cubicBezTo>
                    <a:pt x="609" y="11695"/>
                    <a:pt x="508" y="11800"/>
                    <a:pt x="438" y="11915"/>
                  </a:cubicBezTo>
                  <a:cubicBezTo>
                    <a:pt x="294" y="12129"/>
                    <a:pt x="184" y="12290"/>
                    <a:pt x="111" y="12403"/>
                  </a:cubicBezTo>
                  <a:cubicBezTo>
                    <a:pt x="36" y="12518"/>
                    <a:pt x="1" y="12574"/>
                    <a:pt x="6" y="12579"/>
                  </a:cubicBezTo>
                  <a:cubicBezTo>
                    <a:pt x="6" y="12579"/>
                    <a:pt x="6" y="12579"/>
                    <a:pt x="7" y="12579"/>
                  </a:cubicBezTo>
                  <a:cubicBezTo>
                    <a:pt x="14" y="12579"/>
                    <a:pt x="61" y="12526"/>
                    <a:pt x="137" y="12425"/>
                  </a:cubicBezTo>
                  <a:cubicBezTo>
                    <a:pt x="220" y="12316"/>
                    <a:pt x="337" y="12159"/>
                    <a:pt x="495" y="11958"/>
                  </a:cubicBezTo>
                  <a:cubicBezTo>
                    <a:pt x="569" y="11849"/>
                    <a:pt x="670" y="11744"/>
                    <a:pt x="779" y="11626"/>
                  </a:cubicBezTo>
                  <a:cubicBezTo>
                    <a:pt x="884" y="11508"/>
                    <a:pt x="1002" y="11381"/>
                    <a:pt x="1128" y="11241"/>
                  </a:cubicBezTo>
                  <a:cubicBezTo>
                    <a:pt x="1413" y="10992"/>
                    <a:pt x="1723" y="10691"/>
                    <a:pt x="2143" y="10433"/>
                  </a:cubicBezTo>
                  <a:cubicBezTo>
                    <a:pt x="2334" y="10280"/>
                    <a:pt x="2580" y="10188"/>
                    <a:pt x="2816" y="10057"/>
                  </a:cubicBezTo>
                  <a:cubicBezTo>
                    <a:pt x="2929" y="9991"/>
                    <a:pt x="3069" y="9961"/>
                    <a:pt x="3200" y="9908"/>
                  </a:cubicBezTo>
                  <a:cubicBezTo>
                    <a:pt x="3336" y="9864"/>
                    <a:pt x="3462" y="9799"/>
                    <a:pt x="3611" y="9773"/>
                  </a:cubicBezTo>
                  <a:cubicBezTo>
                    <a:pt x="3999" y="9668"/>
                    <a:pt x="4425" y="9617"/>
                    <a:pt x="4875" y="9617"/>
                  </a:cubicBezTo>
                  <a:cubicBezTo>
                    <a:pt x="5085" y="9617"/>
                    <a:pt x="5299" y="9628"/>
                    <a:pt x="5517" y="9650"/>
                  </a:cubicBezTo>
                  <a:cubicBezTo>
                    <a:pt x="6198" y="9725"/>
                    <a:pt x="6919" y="9930"/>
                    <a:pt x="7636" y="10253"/>
                  </a:cubicBezTo>
                  <a:cubicBezTo>
                    <a:pt x="8353" y="10572"/>
                    <a:pt x="9052" y="11027"/>
                    <a:pt x="9764" y="11542"/>
                  </a:cubicBezTo>
                  <a:cubicBezTo>
                    <a:pt x="10477" y="12058"/>
                    <a:pt x="11207" y="12627"/>
                    <a:pt x="12006" y="13177"/>
                  </a:cubicBezTo>
                  <a:cubicBezTo>
                    <a:pt x="12806" y="13719"/>
                    <a:pt x="13684" y="14253"/>
                    <a:pt x="14694" y="14580"/>
                  </a:cubicBezTo>
                  <a:cubicBezTo>
                    <a:pt x="15200" y="14737"/>
                    <a:pt x="15733" y="14851"/>
                    <a:pt x="16284" y="14872"/>
                  </a:cubicBezTo>
                  <a:cubicBezTo>
                    <a:pt x="16326" y="14875"/>
                    <a:pt x="16369" y="14876"/>
                    <a:pt x="16412" y="14876"/>
                  </a:cubicBezTo>
                  <a:cubicBezTo>
                    <a:pt x="16507" y="14876"/>
                    <a:pt x="16603" y="14871"/>
                    <a:pt x="16699" y="14868"/>
                  </a:cubicBezTo>
                  <a:cubicBezTo>
                    <a:pt x="16835" y="14864"/>
                    <a:pt x="16975" y="14872"/>
                    <a:pt x="17115" y="14846"/>
                  </a:cubicBezTo>
                  <a:cubicBezTo>
                    <a:pt x="17390" y="14807"/>
                    <a:pt x="17674" y="14777"/>
                    <a:pt x="17945" y="14689"/>
                  </a:cubicBezTo>
                  <a:cubicBezTo>
                    <a:pt x="18500" y="14563"/>
                    <a:pt x="19025" y="14318"/>
                    <a:pt x="19531" y="14039"/>
                  </a:cubicBezTo>
                  <a:cubicBezTo>
                    <a:pt x="19781" y="13885"/>
                    <a:pt x="20033" y="13741"/>
                    <a:pt x="20265" y="13557"/>
                  </a:cubicBezTo>
                  <a:cubicBezTo>
                    <a:pt x="20505" y="13391"/>
                    <a:pt x="20729" y="13200"/>
                    <a:pt x="20956" y="13007"/>
                  </a:cubicBezTo>
                  <a:cubicBezTo>
                    <a:pt x="21852" y="12229"/>
                    <a:pt x="22625" y="11290"/>
                    <a:pt x="23343" y="10293"/>
                  </a:cubicBezTo>
                  <a:cubicBezTo>
                    <a:pt x="24051" y="9287"/>
                    <a:pt x="24697" y="8208"/>
                    <a:pt x="25309" y="7094"/>
                  </a:cubicBezTo>
                  <a:cubicBezTo>
                    <a:pt x="25929" y="5989"/>
                    <a:pt x="26562" y="4865"/>
                    <a:pt x="27341" y="3825"/>
                  </a:cubicBezTo>
                  <a:cubicBezTo>
                    <a:pt x="28109" y="2790"/>
                    <a:pt x="29041" y="1828"/>
                    <a:pt x="30186" y="1177"/>
                  </a:cubicBezTo>
                  <a:cubicBezTo>
                    <a:pt x="30754" y="854"/>
                    <a:pt x="31370" y="622"/>
                    <a:pt x="32004" y="487"/>
                  </a:cubicBezTo>
                  <a:cubicBezTo>
                    <a:pt x="32439" y="396"/>
                    <a:pt x="32886" y="349"/>
                    <a:pt x="33328" y="349"/>
                  </a:cubicBezTo>
                  <a:cubicBezTo>
                    <a:pt x="33526" y="349"/>
                    <a:pt x="33723" y="358"/>
                    <a:pt x="33918" y="377"/>
                  </a:cubicBezTo>
                  <a:cubicBezTo>
                    <a:pt x="34551" y="438"/>
                    <a:pt x="35163" y="622"/>
                    <a:pt x="35719" y="906"/>
                  </a:cubicBezTo>
                  <a:cubicBezTo>
                    <a:pt x="36278" y="1185"/>
                    <a:pt x="36780" y="1566"/>
                    <a:pt x="37234" y="1990"/>
                  </a:cubicBezTo>
                  <a:cubicBezTo>
                    <a:pt x="38139" y="2851"/>
                    <a:pt x="38847" y="3873"/>
                    <a:pt x="39495" y="4900"/>
                  </a:cubicBezTo>
                  <a:cubicBezTo>
                    <a:pt x="40136" y="5931"/>
                    <a:pt x="40713" y="6980"/>
                    <a:pt x="41334" y="7976"/>
                  </a:cubicBezTo>
                  <a:cubicBezTo>
                    <a:pt x="41972" y="8956"/>
                    <a:pt x="42527" y="9934"/>
                    <a:pt x="43065" y="10905"/>
                  </a:cubicBezTo>
                  <a:cubicBezTo>
                    <a:pt x="43331" y="11385"/>
                    <a:pt x="43611" y="11862"/>
                    <a:pt x="43921" y="12312"/>
                  </a:cubicBezTo>
                  <a:cubicBezTo>
                    <a:pt x="44231" y="12762"/>
                    <a:pt x="44608" y="13168"/>
                    <a:pt x="45044" y="13483"/>
                  </a:cubicBezTo>
                  <a:cubicBezTo>
                    <a:pt x="45481" y="13797"/>
                    <a:pt x="45984" y="14007"/>
                    <a:pt x="46482" y="14117"/>
                  </a:cubicBezTo>
                  <a:cubicBezTo>
                    <a:pt x="46984" y="14243"/>
                    <a:pt x="47482" y="14279"/>
                    <a:pt x="47972" y="14301"/>
                  </a:cubicBezTo>
                  <a:cubicBezTo>
                    <a:pt x="48081" y="14306"/>
                    <a:pt x="48190" y="14309"/>
                    <a:pt x="48298" y="14309"/>
                  </a:cubicBezTo>
                  <a:cubicBezTo>
                    <a:pt x="49159" y="14309"/>
                    <a:pt x="49997" y="14144"/>
                    <a:pt x="50734" y="13837"/>
                  </a:cubicBezTo>
                  <a:cubicBezTo>
                    <a:pt x="51153" y="13666"/>
                    <a:pt x="51534" y="13444"/>
                    <a:pt x="51888" y="13208"/>
                  </a:cubicBezTo>
                  <a:cubicBezTo>
                    <a:pt x="52233" y="12958"/>
                    <a:pt x="52561" y="12696"/>
                    <a:pt x="52845" y="12417"/>
                  </a:cubicBezTo>
                  <a:cubicBezTo>
                    <a:pt x="53430" y="11857"/>
                    <a:pt x="53898" y="11263"/>
                    <a:pt x="54322" y="10703"/>
                  </a:cubicBezTo>
                  <a:cubicBezTo>
                    <a:pt x="55157" y="9572"/>
                    <a:pt x="55825" y="8567"/>
                    <a:pt x="56494" y="7845"/>
                  </a:cubicBezTo>
                  <a:cubicBezTo>
                    <a:pt x="57150" y="7120"/>
                    <a:pt x="57801" y="6697"/>
                    <a:pt x="58273" y="6495"/>
                  </a:cubicBezTo>
                  <a:cubicBezTo>
                    <a:pt x="58509" y="6399"/>
                    <a:pt x="58697" y="6334"/>
                    <a:pt x="58828" y="6308"/>
                  </a:cubicBezTo>
                  <a:cubicBezTo>
                    <a:pt x="58955" y="6272"/>
                    <a:pt x="59020" y="6251"/>
                    <a:pt x="59020" y="6242"/>
                  </a:cubicBezTo>
                  <a:cubicBezTo>
                    <a:pt x="59019" y="6241"/>
                    <a:pt x="59017" y="6241"/>
                    <a:pt x="59013" y="6241"/>
                  </a:cubicBezTo>
                  <a:cubicBezTo>
                    <a:pt x="58993" y="6241"/>
                    <a:pt x="58929" y="6250"/>
                    <a:pt x="58819" y="6272"/>
                  </a:cubicBezTo>
                  <a:cubicBezTo>
                    <a:pt x="58683" y="6290"/>
                    <a:pt x="58491" y="6342"/>
                    <a:pt x="58247" y="6429"/>
                  </a:cubicBezTo>
                  <a:cubicBezTo>
                    <a:pt x="57757" y="6613"/>
                    <a:pt x="57075" y="7028"/>
                    <a:pt x="56393" y="7754"/>
                  </a:cubicBezTo>
                  <a:cubicBezTo>
                    <a:pt x="55699" y="8470"/>
                    <a:pt x="55012" y="9476"/>
                    <a:pt x="54165" y="10586"/>
                  </a:cubicBezTo>
                  <a:cubicBezTo>
                    <a:pt x="53737" y="11136"/>
                    <a:pt x="53269" y="11718"/>
                    <a:pt x="52692" y="12256"/>
                  </a:cubicBezTo>
                  <a:cubicBezTo>
                    <a:pt x="52408" y="12526"/>
                    <a:pt x="52089" y="12775"/>
                    <a:pt x="51752" y="13011"/>
                  </a:cubicBezTo>
                  <a:cubicBezTo>
                    <a:pt x="51407" y="13238"/>
                    <a:pt x="51040" y="13448"/>
                    <a:pt x="50638" y="13610"/>
                  </a:cubicBezTo>
                  <a:cubicBezTo>
                    <a:pt x="49935" y="13890"/>
                    <a:pt x="49147" y="14042"/>
                    <a:pt x="48323" y="14042"/>
                  </a:cubicBezTo>
                  <a:cubicBezTo>
                    <a:pt x="48210" y="14042"/>
                    <a:pt x="48095" y="14039"/>
                    <a:pt x="47981" y="14033"/>
                  </a:cubicBezTo>
                  <a:cubicBezTo>
                    <a:pt x="47509" y="14007"/>
                    <a:pt x="47024" y="13968"/>
                    <a:pt x="46552" y="13841"/>
                  </a:cubicBezTo>
                  <a:cubicBezTo>
                    <a:pt x="46076" y="13737"/>
                    <a:pt x="45617" y="13540"/>
                    <a:pt x="45215" y="13247"/>
                  </a:cubicBezTo>
                  <a:cubicBezTo>
                    <a:pt x="44393" y="12666"/>
                    <a:pt x="43868" y="11709"/>
                    <a:pt x="43331" y="10752"/>
                  </a:cubicBezTo>
                  <a:cubicBezTo>
                    <a:pt x="42807" y="9786"/>
                    <a:pt x="42238" y="8785"/>
                    <a:pt x="41609" y="7802"/>
                  </a:cubicBezTo>
                  <a:cubicBezTo>
                    <a:pt x="40998" y="6818"/>
                    <a:pt x="40425" y="5765"/>
                    <a:pt x="39778" y="4725"/>
                  </a:cubicBezTo>
                  <a:cubicBezTo>
                    <a:pt x="39127" y="3686"/>
                    <a:pt x="38410" y="2637"/>
                    <a:pt x="37470" y="1741"/>
                  </a:cubicBezTo>
                  <a:cubicBezTo>
                    <a:pt x="36998" y="1299"/>
                    <a:pt x="36470" y="897"/>
                    <a:pt x="35876" y="596"/>
                  </a:cubicBezTo>
                  <a:cubicBezTo>
                    <a:pt x="35281" y="294"/>
                    <a:pt x="34630" y="93"/>
                    <a:pt x="33953" y="31"/>
                  </a:cubicBezTo>
                  <a:cubicBezTo>
                    <a:pt x="33740" y="11"/>
                    <a:pt x="33527" y="1"/>
                    <a:pt x="333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5106104" y="1442255"/>
              <a:ext cx="527304" cy="29395"/>
            </a:xfrm>
            <a:custGeom>
              <a:rect b="b" l="l" r="r" t="t"/>
              <a:pathLst>
                <a:path extrusionOk="0" h="670" w="12019">
                  <a:moveTo>
                    <a:pt x="0" y="1"/>
                  </a:moveTo>
                  <a:lnTo>
                    <a:pt x="0" y="669"/>
                  </a:lnTo>
                  <a:lnTo>
                    <a:pt x="12019" y="669"/>
                  </a:lnTo>
                  <a:lnTo>
                    <a:pt x="1201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5106104" y="1510870"/>
              <a:ext cx="260603" cy="29395"/>
            </a:xfrm>
            <a:custGeom>
              <a:rect b="b" l="l" r="r" t="t"/>
              <a:pathLst>
                <a:path extrusionOk="0" h="670" w="5940">
                  <a:moveTo>
                    <a:pt x="0" y="1"/>
                  </a:moveTo>
                  <a:lnTo>
                    <a:pt x="0" y="670"/>
                  </a:lnTo>
                  <a:lnTo>
                    <a:pt x="5940" y="670"/>
                  </a:lnTo>
                  <a:lnTo>
                    <a:pt x="594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4741999" y="986350"/>
              <a:ext cx="3028454" cy="191920"/>
            </a:xfrm>
            <a:custGeom>
              <a:rect b="b" l="l" r="r" t="t"/>
              <a:pathLst>
                <a:path extrusionOk="0" h="4375" w="69001">
                  <a:moveTo>
                    <a:pt x="79" y="0"/>
                  </a:moveTo>
                  <a:cubicBezTo>
                    <a:pt x="35" y="0"/>
                    <a:pt x="1" y="36"/>
                    <a:pt x="1" y="79"/>
                  </a:cubicBezTo>
                  <a:lnTo>
                    <a:pt x="1" y="4375"/>
                  </a:lnTo>
                  <a:lnTo>
                    <a:pt x="69000" y="4375"/>
                  </a:lnTo>
                  <a:lnTo>
                    <a:pt x="69000" y="79"/>
                  </a:lnTo>
                  <a:cubicBezTo>
                    <a:pt x="69000" y="36"/>
                    <a:pt x="68966" y="0"/>
                    <a:pt x="689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4857439" y="1065308"/>
              <a:ext cx="41460" cy="41284"/>
            </a:xfrm>
            <a:custGeom>
              <a:rect b="b" l="l" r="r" t="t"/>
              <a:pathLst>
                <a:path extrusionOk="0" h="941" w="945">
                  <a:moveTo>
                    <a:pt x="472" y="1"/>
                  </a:moveTo>
                  <a:cubicBezTo>
                    <a:pt x="214" y="1"/>
                    <a:pt x="0" y="211"/>
                    <a:pt x="0" y="473"/>
                  </a:cubicBezTo>
                  <a:cubicBezTo>
                    <a:pt x="0" y="731"/>
                    <a:pt x="214" y="941"/>
                    <a:pt x="472" y="941"/>
                  </a:cubicBezTo>
                  <a:cubicBezTo>
                    <a:pt x="734" y="941"/>
                    <a:pt x="944" y="731"/>
                    <a:pt x="944" y="473"/>
                  </a:cubicBezTo>
                  <a:cubicBezTo>
                    <a:pt x="944" y="211"/>
                    <a:pt x="734" y="1"/>
                    <a:pt x="472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4947727" y="1065308"/>
              <a:ext cx="41240" cy="41284"/>
            </a:xfrm>
            <a:custGeom>
              <a:rect b="b" l="l" r="r" t="t"/>
              <a:pathLst>
                <a:path extrusionOk="0" h="941" w="940">
                  <a:moveTo>
                    <a:pt x="468" y="1"/>
                  </a:moveTo>
                  <a:cubicBezTo>
                    <a:pt x="211" y="1"/>
                    <a:pt x="1" y="211"/>
                    <a:pt x="1" y="473"/>
                  </a:cubicBezTo>
                  <a:cubicBezTo>
                    <a:pt x="1" y="731"/>
                    <a:pt x="211" y="941"/>
                    <a:pt x="468" y="941"/>
                  </a:cubicBezTo>
                  <a:cubicBezTo>
                    <a:pt x="730" y="941"/>
                    <a:pt x="940" y="731"/>
                    <a:pt x="940" y="473"/>
                  </a:cubicBezTo>
                  <a:cubicBezTo>
                    <a:pt x="940" y="211"/>
                    <a:pt x="730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5037840" y="1065308"/>
              <a:ext cx="41284" cy="41284"/>
            </a:xfrm>
            <a:custGeom>
              <a:rect b="b" l="l" r="r" t="t"/>
              <a:pathLst>
                <a:path extrusionOk="0" h="941" w="941">
                  <a:moveTo>
                    <a:pt x="468" y="1"/>
                  </a:moveTo>
                  <a:cubicBezTo>
                    <a:pt x="210" y="1"/>
                    <a:pt x="1" y="211"/>
                    <a:pt x="1" y="473"/>
                  </a:cubicBezTo>
                  <a:cubicBezTo>
                    <a:pt x="1" y="731"/>
                    <a:pt x="210" y="941"/>
                    <a:pt x="468" y="941"/>
                  </a:cubicBezTo>
                  <a:cubicBezTo>
                    <a:pt x="731" y="941"/>
                    <a:pt x="940" y="731"/>
                    <a:pt x="940" y="473"/>
                  </a:cubicBezTo>
                  <a:cubicBezTo>
                    <a:pt x="940" y="211"/>
                    <a:pt x="731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5988347" y="1835302"/>
              <a:ext cx="75197" cy="75197"/>
            </a:xfrm>
            <a:custGeom>
              <a:rect b="b" l="l" r="r" t="t"/>
              <a:pathLst>
                <a:path extrusionOk="0" h="1714" w="1714">
                  <a:moveTo>
                    <a:pt x="857" y="57"/>
                  </a:moveTo>
                  <a:cubicBezTo>
                    <a:pt x="1299" y="57"/>
                    <a:pt x="1662" y="415"/>
                    <a:pt x="1662" y="857"/>
                  </a:cubicBezTo>
                  <a:cubicBezTo>
                    <a:pt x="1662" y="1299"/>
                    <a:pt x="1299" y="1661"/>
                    <a:pt x="857" y="1661"/>
                  </a:cubicBezTo>
                  <a:cubicBezTo>
                    <a:pt x="415" y="1661"/>
                    <a:pt x="57" y="1299"/>
                    <a:pt x="57" y="857"/>
                  </a:cubicBezTo>
                  <a:cubicBezTo>
                    <a:pt x="57" y="415"/>
                    <a:pt x="415" y="57"/>
                    <a:pt x="857" y="57"/>
                  </a:cubicBezTo>
                  <a:close/>
                  <a:moveTo>
                    <a:pt x="857" y="0"/>
                  </a:moveTo>
                  <a:cubicBezTo>
                    <a:pt x="385" y="0"/>
                    <a:pt x="0" y="385"/>
                    <a:pt x="0" y="857"/>
                  </a:cubicBezTo>
                  <a:cubicBezTo>
                    <a:pt x="0" y="1333"/>
                    <a:pt x="385" y="1714"/>
                    <a:pt x="857" y="1714"/>
                  </a:cubicBezTo>
                  <a:cubicBezTo>
                    <a:pt x="1329" y="1714"/>
                    <a:pt x="1714" y="1333"/>
                    <a:pt x="1714" y="857"/>
                  </a:cubicBezTo>
                  <a:cubicBezTo>
                    <a:pt x="1714" y="385"/>
                    <a:pt x="1329" y="0"/>
                    <a:pt x="8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" name="Google Shape;170;p1"/>
          <p:cNvSpPr/>
          <p:nvPr/>
        </p:nvSpPr>
        <p:spPr>
          <a:xfrm>
            <a:off x="5989825" y="1384119"/>
            <a:ext cx="1241460" cy="348172"/>
          </a:xfrm>
          <a:custGeom>
            <a:rect b="b" l="l" r="r" t="t"/>
            <a:pathLst>
              <a:path extrusionOk="0" h="7936" w="28297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1" name="Google Shape;171;p1"/>
          <p:cNvGrpSpPr/>
          <p:nvPr/>
        </p:nvGrpSpPr>
        <p:grpSpPr>
          <a:xfrm>
            <a:off x="3780093" y="2697040"/>
            <a:ext cx="1286978" cy="391497"/>
            <a:chOff x="3551493" y="2562740"/>
            <a:chExt cx="1286978" cy="391497"/>
          </a:xfrm>
        </p:grpSpPr>
        <p:sp>
          <p:nvSpPr>
            <p:cNvPr id="172" name="Google Shape;172;p1"/>
            <p:cNvSpPr/>
            <p:nvPr/>
          </p:nvSpPr>
          <p:spPr>
            <a:xfrm>
              <a:off x="3597011" y="2562740"/>
              <a:ext cx="1241460" cy="348172"/>
            </a:xfrm>
            <a:custGeom>
              <a:rect b="b" l="l" r="r" t="t"/>
              <a:pathLst>
                <a:path extrusionOk="0" h="7936" w="28297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3551493" y="2606065"/>
              <a:ext cx="1241460" cy="348172"/>
            </a:xfrm>
            <a:custGeom>
              <a:rect b="b" l="l" r="r" t="t"/>
              <a:pathLst>
                <a:path extrusionOk="0" h="7936" w="28297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3714500" y="2671849"/>
              <a:ext cx="170313" cy="151404"/>
            </a:xfrm>
            <a:custGeom>
              <a:rect b="b" l="l" r="r" t="t"/>
              <a:pathLst>
                <a:path extrusionOk="0" h="3451" w="3882">
                  <a:moveTo>
                    <a:pt x="1942" y="1"/>
                  </a:moveTo>
                  <a:cubicBezTo>
                    <a:pt x="1436" y="1"/>
                    <a:pt x="935" y="222"/>
                    <a:pt x="595" y="646"/>
                  </a:cubicBezTo>
                  <a:cubicBezTo>
                    <a:pt x="1" y="1389"/>
                    <a:pt x="119" y="2473"/>
                    <a:pt x="862" y="3072"/>
                  </a:cubicBezTo>
                  <a:cubicBezTo>
                    <a:pt x="1180" y="3326"/>
                    <a:pt x="1561" y="3450"/>
                    <a:pt x="1940" y="3450"/>
                  </a:cubicBezTo>
                  <a:cubicBezTo>
                    <a:pt x="2445" y="3450"/>
                    <a:pt x="2945" y="3230"/>
                    <a:pt x="3288" y="2804"/>
                  </a:cubicBezTo>
                  <a:cubicBezTo>
                    <a:pt x="3881" y="2062"/>
                    <a:pt x="3764" y="974"/>
                    <a:pt x="3021" y="380"/>
                  </a:cubicBezTo>
                  <a:cubicBezTo>
                    <a:pt x="2703" y="125"/>
                    <a:pt x="2321" y="1"/>
                    <a:pt x="19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3756134" y="2721819"/>
              <a:ext cx="87087" cy="54928"/>
            </a:xfrm>
            <a:custGeom>
              <a:rect b="b" l="l" r="r" t="t"/>
              <a:pathLst>
                <a:path extrusionOk="0" h="1252" w="1985">
                  <a:moveTo>
                    <a:pt x="1959" y="0"/>
                  </a:moveTo>
                  <a:cubicBezTo>
                    <a:pt x="1912" y="0"/>
                    <a:pt x="1468" y="399"/>
                    <a:pt x="945" y="910"/>
                  </a:cubicBezTo>
                  <a:cubicBezTo>
                    <a:pt x="884" y="971"/>
                    <a:pt x="820" y="1032"/>
                    <a:pt x="760" y="1093"/>
                  </a:cubicBezTo>
                  <a:lnTo>
                    <a:pt x="760" y="1093"/>
                  </a:lnTo>
                  <a:cubicBezTo>
                    <a:pt x="365" y="708"/>
                    <a:pt x="61" y="432"/>
                    <a:pt x="25" y="432"/>
                  </a:cubicBezTo>
                  <a:cubicBezTo>
                    <a:pt x="23" y="432"/>
                    <a:pt x="22" y="432"/>
                    <a:pt x="22" y="433"/>
                  </a:cubicBezTo>
                  <a:cubicBezTo>
                    <a:pt x="1" y="451"/>
                    <a:pt x="302" y="783"/>
                    <a:pt x="721" y="1211"/>
                  </a:cubicBezTo>
                  <a:lnTo>
                    <a:pt x="761" y="1251"/>
                  </a:lnTo>
                  <a:lnTo>
                    <a:pt x="800" y="1211"/>
                  </a:lnTo>
                  <a:cubicBezTo>
                    <a:pt x="875" y="1141"/>
                    <a:pt x="949" y="1068"/>
                    <a:pt x="1028" y="993"/>
                  </a:cubicBezTo>
                  <a:cubicBezTo>
                    <a:pt x="1565" y="469"/>
                    <a:pt x="1984" y="23"/>
                    <a:pt x="1962" y="1"/>
                  </a:cubicBezTo>
                  <a:cubicBezTo>
                    <a:pt x="1962" y="0"/>
                    <a:pt x="1961" y="0"/>
                    <a:pt x="1959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4012257" y="2708832"/>
              <a:ext cx="705031" cy="5001"/>
            </a:xfrm>
            <a:custGeom>
              <a:rect b="b" l="l" r="r" t="t"/>
              <a:pathLst>
                <a:path extrusionOk="0" h="114" w="16070">
                  <a:moveTo>
                    <a:pt x="8038" y="0"/>
                  </a:moveTo>
                  <a:cubicBezTo>
                    <a:pt x="3597" y="0"/>
                    <a:pt x="1" y="26"/>
                    <a:pt x="1" y="57"/>
                  </a:cubicBezTo>
                  <a:cubicBezTo>
                    <a:pt x="1" y="87"/>
                    <a:pt x="3597" y="113"/>
                    <a:pt x="8038" y="113"/>
                  </a:cubicBezTo>
                  <a:cubicBezTo>
                    <a:pt x="12473" y="113"/>
                    <a:pt x="16070" y="87"/>
                    <a:pt x="16070" y="57"/>
                  </a:cubicBezTo>
                  <a:cubicBezTo>
                    <a:pt x="16070" y="26"/>
                    <a:pt x="12473" y="0"/>
                    <a:pt x="80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4020505" y="2777623"/>
              <a:ext cx="407707" cy="5045"/>
            </a:xfrm>
            <a:custGeom>
              <a:rect b="b" l="l" r="r" t="t"/>
              <a:pathLst>
                <a:path extrusionOk="0" h="115" w="9293">
                  <a:moveTo>
                    <a:pt x="4647" y="0"/>
                  </a:moveTo>
                  <a:cubicBezTo>
                    <a:pt x="2081" y="0"/>
                    <a:pt x="0" y="26"/>
                    <a:pt x="0" y="58"/>
                  </a:cubicBezTo>
                  <a:cubicBezTo>
                    <a:pt x="0" y="88"/>
                    <a:pt x="2081" y="114"/>
                    <a:pt x="4647" y="114"/>
                  </a:cubicBezTo>
                  <a:cubicBezTo>
                    <a:pt x="7211" y="114"/>
                    <a:pt x="9292" y="88"/>
                    <a:pt x="9292" y="58"/>
                  </a:cubicBezTo>
                  <a:cubicBezTo>
                    <a:pt x="9292" y="26"/>
                    <a:pt x="7211" y="0"/>
                    <a:pt x="4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" name="Google Shape;178;p1"/>
          <p:cNvSpPr txBox="1"/>
          <p:nvPr>
            <p:ph idx="1" type="subTitle"/>
          </p:nvPr>
        </p:nvSpPr>
        <p:spPr>
          <a:xfrm>
            <a:off x="793750" y="3478850"/>
            <a:ext cx="2939700" cy="12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IHC - Assignment 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2021/2022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André Clérigo, 98485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Cláudio Asensio, 98433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Pedro Rocha, 98256</a:t>
            </a:r>
            <a:endParaRPr/>
          </a:p>
        </p:txBody>
      </p:sp>
      <p:sp>
        <p:nvSpPr>
          <p:cNvPr id="179" name="Google Shape;179;p1"/>
          <p:cNvSpPr txBox="1"/>
          <p:nvPr>
            <p:ph type="ctrTitle"/>
          </p:nvPr>
        </p:nvSpPr>
        <p:spPr>
          <a:xfrm>
            <a:off x="793750" y="1205322"/>
            <a:ext cx="3248400" cy="182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600"/>
              <a:t>Portal das Finanças</a:t>
            </a:r>
            <a:endParaRPr sz="5600"/>
          </a:p>
        </p:txBody>
      </p:sp>
      <p:grpSp>
        <p:nvGrpSpPr>
          <p:cNvPr id="180" name="Google Shape;180;p1"/>
          <p:cNvGrpSpPr/>
          <p:nvPr/>
        </p:nvGrpSpPr>
        <p:grpSpPr>
          <a:xfrm>
            <a:off x="5994027" y="3973584"/>
            <a:ext cx="203088" cy="412126"/>
            <a:chOff x="7764635" y="2404362"/>
            <a:chExt cx="353565" cy="717489"/>
          </a:xfrm>
        </p:grpSpPr>
        <p:sp>
          <p:nvSpPr>
            <p:cNvPr id="181" name="Google Shape;181;p1"/>
            <p:cNvSpPr/>
            <p:nvPr/>
          </p:nvSpPr>
          <p:spPr>
            <a:xfrm>
              <a:off x="7764635" y="2517069"/>
              <a:ext cx="238359" cy="604782"/>
            </a:xfrm>
            <a:custGeom>
              <a:rect b="b" l="l" r="r" t="t"/>
              <a:pathLst>
                <a:path extrusionOk="0" h="13785" w="5433">
                  <a:moveTo>
                    <a:pt x="1893" y="1"/>
                  </a:moveTo>
                  <a:lnTo>
                    <a:pt x="1875" y="9077"/>
                  </a:lnTo>
                  <a:lnTo>
                    <a:pt x="1" y="9073"/>
                  </a:lnTo>
                  <a:lnTo>
                    <a:pt x="1351" y="11429"/>
                  </a:lnTo>
                  <a:lnTo>
                    <a:pt x="2706" y="13784"/>
                  </a:lnTo>
                  <a:lnTo>
                    <a:pt x="4069" y="11433"/>
                  </a:lnTo>
                  <a:lnTo>
                    <a:pt x="5433" y="9081"/>
                  </a:lnTo>
                  <a:lnTo>
                    <a:pt x="3553" y="9081"/>
                  </a:lnTo>
                  <a:lnTo>
                    <a:pt x="35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7976141" y="2404362"/>
              <a:ext cx="142059" cy="360456"/>
            </a:xfrm>
            <a:custGeom>
              <a:rect b="b" l="l" r="r" t="t"/>
              <a:pathLst>
                <a:path extrusionOk="0" h="8216" w="3238">
                  <a:moveTo>
                    <a:pt x="1128" y="0"/>
                  </a:moveTo>
                  <a:lnTo>
                    <a:pt x="1118" y="5410"/>
                  </a:lnTo>
                  <a:lnTo>
                    <a:pt x="0" y="5410"/>
                  </a:lnTo>
                  <a:lnTo>
                    <a:pt x="804" y="6813"/>
                  </a:lnTo>
                  <a:lnTo>
                    <a:pt x="1612" y="8216"/>
                  </a:lnTo>
                  <a:lnTo>
                    <a:pt x="2425" y="6817"/>
                  </a:lnTo>
                  <a:lnTo>
                    <a:pt x="3238" y="5414"/>
                  </a:lnTo>
                  <a:lnTo>
                    <a:pt x="2120" y="5414"/>
                  </a:lnTo>
                  <a:lnTo>
                    <a:pt x="212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" name="Google Shape;183;p1"/>
          <p:cNvSpPr/>
          <p:nvPr/>
        </p:nvSpPr>
        <p:spPr>
          <a:xfrm>
            <a:off x="4806456" y="957875"/>
            <a:ext cx="238359" cy="604739"/>
          </a:xfrm>
          <a:custGeom>
            <a:rect b="b" l="l" r="r" t="t"/>
            <a:pathLst>
              <a:path extrusionOk="0" h="13784" w="5433">
                <a:moveTo>
                  <a:pt x="2728" y="0"/>
                </a:moveTo>
                <a:lnTo>
                  <a:pt x="1364" y="2351"/>
                </a:lnTo>
                <a:lnTo>
                  <a:pt x="1" y="4698"/>
                </a:lnTo>
                <a:lnTo>
                  <a:pt x="1880" y="4702"/>
                </a:lnTo>
                <a:lnTo>
                  <a:pt x="1863" y="13779"/>
                </a:lnTo>
                <a:lnTo>
                  <a:pt x="3537" y="13783"/>
                </a:lnTo>
                <a:lnTo>
                  <a:pt x="3554" y="4706"/>
                </a:lnTo>
                <a:lnTo>
                  <a:pt x="5433" y="4711"/>
                </a:lnTo>
                <a:lnTo>
                  <a:pt x="5433" y="4711"/>
                </a:lnTo>
                <a:lnTo>
                  <a:pt x="4079" y="2356"/>
                </a:lnTo>
                <a:lnTo>
                  <a:pt x="272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"/>
          <p:cNvSpPr/>
          <p:nvPr/>
        </p:nvSpPr>
        <p:spPr>
          <a:xfrm>
            <a:off x="4437554" y="1301654"/>
            <a:ext cx="144253" cy="365414"/>
          </a:xfrm>
          <a:custGeom>
            <a:rect b="b" l="l" r="r" t="t"/>
            <a:pathLst>
              <a:path extrusionOk="0" h="8329" w="3288">
                <a:moveTo>
                  <a:pt x="1648" y="0"/>
                </a:moveTo>
                <a:lnTo>
                  <a:pt x="827" y="1420"/>
                </a:lnTo>
                <a:lnTo>
                  <a:pt x="0" y="2840"/>
                </a:lnTo>
                <a:lnTo>
                  <a:pt x="1137" y="2840"/>
                </a:lnTo>
                <a:lnTo>
                  <a:pt x="1123" y="8329"/>
                </a:lnTo>
                <a:lnTo>
                  <a:pt x="2138" y="8329"/>
                </a:lnTo>
                <a:lnTo>
                  <a:pt x="2150" y="2845"/>
                </a:lnTo>
                <a:lnTo>
                  <a:pt x="3287" y="2845"/>
                </a:lnTo>
                <a:lnTo>
                  <a:pt x="2465" y="1420"/>
                </a:lnTo>
                <a:lnTo>
                  <a:pt x="164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"/>
          <p:cNvSpPr/>
          <p:nvPr/>
        </p:nvSpPr>
        <p:spPr>
          <a:xfrm>
            <a:off x="3503875" y="4694319"/>
            <a:ext cx="5443626" cy="12550"/>
          </a:xfrm>
          <a:custGeom>
            <a:rect b="b" l="l" r="r" t="t"/>
            <a:pathLst>
              <a:path extrusionOk="0" h="116" w="135819">
                <a:moveTo>
                  <a:pt x="67912" y="1"/>
                </a:moveTo>
                <a:cubicBezTo>
                  <a:pt x="30398" y="1"/>
                  <a:pt x="0" y="27"/>
                  <a:pt x="0" y="59"/>
                </a:cubicBezTo>
                <a:cubicBezTo>
                  <a:pt x="0" y="89"/>
                  <a:pt x="30398" y="115"/>
                  <a:pt x="67912" y="115"/>
                </a:cubicBezTo>
                <a:cubicBezTo>
                  <a:pt x="105412" y="115"/>
                  <a:pt x="135819" y="89"/>
                  <a:pt x="135819" y="59"/>
                </a:cubicBezTo>
                <a:cubicBezTo>
                  <a:pt x="135819" y="27"/>
                  <a:pt x="105412" y="1"/>
                  <a:pt x="67912" y="1"/>
                </a:cubicBezTo>
                <a:close/>
              </a:path>
            </a:pathLst>
          </a:cu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" name="Google Shape;186;p1"/>
          <p:cNvGrpSpPr/>
          <p:nvPr/>
        </p:nvGrpSpPr>
        <p:grpSpPr>
          <a:xfrm>
            <a:off x="4157856" y="3919614"/>
            <a:ext cx="576963" cy="773332"/>
            <a:chOff x="3429656" y="3785314"/>
            <a:chExt cx="576963" cy="773332"/>
          </a:xfrm>
        </p:grpSpPr>
        <p:sp>
          <p:nvSpPr>
            <p:cNvPr id="187" name="Google Shape;187;p1"/>
            <p:cNvSpPr/>
            <p:nvPr/>
          </p:nvSpPr>
          <p:spPr>
            <a:xfrm>
              <a:off x="3429656" y="4237325"/>
              <a:ext cx="230725" cy="140304"/>
            </a:xfrm>
            <a:custGeom>
              <a:rect b="b" l="l" r="r" t="t"/>
              <a:pathLst>
                <a:path extrusionOk="0" h="3198" w="5259">
                  <a:moveTo>
                    <a:pt x="2536" y="0"/>
                  </a:moveTo>
                  <a:cubicBezTo>
                    <a:pt x="2246" y="0"/>
                    <a:pt x="1955" y="26"/>
                    <a:pt x="1670" y="73"/>
                  </a:cubicBezTo>
                  <a:cubicBezTo>
                    <a:pt x="1198" y="151"/>
                    <a:pt x="704" y="291"/>
                    <a:pt x="381" y="645"/>
                  </a:cubicBezTo>
                  <a:cubicBezTo>
                    <a:pt x="63" y="1004"/>
                    <a:pt x="1" y="1628"/>
                    <a:pt x="368" y="1930"/>
                  </a:cubicBezTo>
                  <a:cubicBezTo>
                    <a:pt x="577" y="2103"/>
                    <a:pt x="860" y="2136"/>
                    <a:pt x="1128" y="2136"/>
                  </a:cubicBezTo>
                  <a:cubicBezTo>
                    <a:pt x="1146" y="2136"/>
                    <a:pt x="1163" y="2136"/>
                    <a:pt x="1181" y="2136"/>
                  </a:cubicBezTo>
                  <a:cubicBezTo>
                    <a:pt x="1442" y="2134"/>
                    <a:pt x="1713" y="2116"/>
                    <a:pt x="1979" y="2116"/>
                  </a:cubicBezTo>
                  <a:cubicBezTo>
                    <a:pt x="2417" y="2116"/>
                    <a:pt x="2840" y="2166"/>
                    <a:pt x="3183" y="2424"/>
                  </a:cubicBezTo>
                  <a:cubicBezTo>
                    <a:pt x="3497" y="2660"/>
                    <a:pt x="3707" y="3054"/>
                    <a:pt x="4083" y="3167"/>
                  </a:cubicBezTo>
                  <a:cubicBezTo>
                    <a:pt x="4150" y="3188"/>
                    <a:pt x="4219" y="3197"/>
                    <a:pt x="4288" y="3197"/>
                  </a:cubicBezTo>
                  <a:cubicBezTo>
                    <a:pt x="4595" y="3197"/>
                    <a:pt x="4900" y="3005"/>
                    <a:pt x="5057" y="2735"/>
                  </a:cubicBezTo>
                  <a:cubicBezTo>
                    <a:pt x="5254" y="2402"/>
                    <a:pt x="5258" y="1987"/>
                    <a:pt x="5166" y="1616"/>
                  </a:cubicBezTo>
                  <a:cubicBezTo>
                    <a:pt x="5166" y="1616"/>
                    <a:pt x="5075" y="803"/>
                    <a:pt x="4275" y="387"/>
                  </a:cubicBezTo>
                  <a:cubicBezTo>
                    <a:pt x="3740" y="113"/>
                    <a:pt x="3140" y="0"/>
                    <a:pt x="2536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3554866" y="3785314"/>
              <a:ext cx="162065" cy="334616"/>
            </a:xfrm>
            <a:custGeom>
              <a:rect b="b" l="l" r="r" t="t"/>
              <a:pathLst>
                <a:path extrusionOk="0" h="7627" w="3694">
                  <a:moveTo>
                    <a:pt x="1509" y="1"/>
                  </a:moveTo>
                  <a:cubicBezTo>
                    <a:pt x="1180" y="1"/>
                    <a:pt x="849" y="163"/>
                    <a:pt x="621" y="408"/>
                  </a:cubicBezTo>
                  <a:cubicBezTo>
                    <a:pt x="337" y="709"/>
                    <a:pt x="184" y="1111"/>
                    <a:pt x="97" y="1517"/>
                  </a:cubicBezTo>
                  <a:cubicBezTo>
                    <a:pt x="31" y="1846"/>
                    <a:pt x="0" y="2177"/>
                    <a:pt x="0" y="2509"/>
                  </a:cubicBezTo>
                  <a:cubicBezTo>
                    <a:pt x="0" y="3550"/>
                    <a:pt x="293" y="4599"/>
                    <a:pt x="582" y="5608"/>
                  </a:cubicBezTo>
                  <a:cubicBezTo>
                    <a:pt x="753" y="6194"/>
                    <a:pt x="936" y="6806"/>
                    <a:pt x="1373" y="7229"/>
                  </a:cubicBezTo>
                  <a:cubicBezTo>
                    <a:pt x="1609" y="7457"/>
                    <a:pt x="1993" y="7627"/>
                    <a:pt x="2374" y="7627"/>
                  </a:cubicBezTo>
                  <a:cubicBezTo>
                    <a:pt x="2697" y="7627"/>
                    <a:pt x="3012" y="7505"/>
                    <a:pt x="3235" y="7185"/>
                  </a:cubicBezTo>
                  <a:cubicBezTo>
                    <a:pt x="3611" y="6640"/>
                    <a:pt x="3693" y="5944"/>
                    <a:pt x="3693" y="5281"/>
                  </a:cubicBezTo>
                  <a:lnTo>
                    <a:pt x="3693" y="5250"/>
                  </a:lnTo>
                  <a:cubicBezTo>
                    <a:pt x="3689" y="3808"/>
                    <a:pt x="3357" y="2366"/>
                    <a:pt x="2727" y="1063"/>
                  </a:cubicBezTo>
                  <a:cubicBezTo>
                    <a:pt x="2518" y="622"/>
                    <a:pt x="2221" y="158"/>
                    <a:pt x="1745" y="32"/>
                  </a:cubicBezTo>
                  <a:cubicBezTo>
                    <a:pt x="1666" y="10"/>
                    <a:pt x="1587" y="1"/>
                    <a:pt x="150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3727853" y="3883016"/>
              <a:ext cx="278766" cy="276572"/>
            </a:xfrm>
            <a:custGeom>
              <a:rect b="b" l="l" r="r" t="t"/>
              <a:pathLst>
                <a:path extrusionOk="0" h="6304" w="6354">
                  <a:moveTo>
                    <a:pt x="5006" y="0"/>
                  </a:moveTo>
                  <a:cubicBezTo>
                    <a:pt x="4686" y="0"/>
                    <a:pt x="4367" y="87"/>
                    <a:pt x="4064" y="195"/>
                  </a:cubicBezTo>
                  <a:cubicBezTo>
                    <a:pt x="3159" y="514"/>
                    <a:pt x="2320" y="1008"/>
                    <a:pt x="1604" y="1646"/>
                  </a:cubicBezTo>
                  <a:cubicBezTo>
                    <a:pt x="996" y="2188"/>
                    <a:pt x="467" y="2852"/>
                    <a:pt x="231" y="3635"/>
                  </a:cubicBezTo>
                  <a:cubicBezTo>
                    <a:pt x="0" y="4417"/>
                    <a:pt x="95" y="5331"/>
                    <a:pt x="624" y="5955"/>
                  </a:cubicBezTo>
                  <a:lnTo>
                    <a:pt x="555" y="5863"/>
                  </a:lnTo>
                  <a:lnTo>
                    <a:pt x="555" y="5863"/>
                  </a:lnTo>
                  <a:cubicBezTo>
                    <a:pt x="787" y="6167"/>
                    <a:pt x="1151" y="6303"/>
                    <a:pt x="1565" y="6303"/>
                  </a:cubicBezTo>
                  <a:cubicBezTo>
                    <a:pt x="1845" y="6303"/>
                    <a:pt x="2148" y="6241"/>
                    <a:pt x="2447" y="6126"/>
                  </a:cubicBezTo>
                  <a:cubicBezTo>
                    <a:pt x="3185" y="5846"/>
                    <a:pt x="3740" y="5230"/>
                    <a:pt x="4222" y="4605"/>
                  </a:cubicBezTo>
                  <a:cubicBezTo>
                    <a:pt x="4825" y="3831"/>
                    <a:pt x="5366" y="3009"/>
                    <a:pt x="5838" y="2148"/>
                  </a:cubicBezTo>
                  <a:cubicBezTo>
                    <a:pt x="6104" y="1660"/>
                    <a:pt x="6354" y="1061"/>
                    <a:pt x="6096" y="567"/>
                  </a:cubicBezTo>
                  <a:cubicBezTo>
                    <a:pt x="5921" y="234"/>
                    <a:pt x="5541" y="42"/>
                    <a:pt x="5166" y="8"/>
                  </a:cubicBezTo>
                  <a:cubicBezTo>
                    <a:pt x="5112" y="3"/>
                    <a:pt x="5059" y="0"/>
                    <a:pt x="5006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3539555" y="4279398"/>
              <a:ext cx="159169" cy="279248"/>
            </a:xfrm>
            <a:custGeom>
              <a:rect b="b" l="l" r="r" t="t"/>
              <a:pathLst>
                <a:path extrusionOk="0" h="6365" w="3628">
                  <a:moveTo>
                    <a:pt x="125" y="1"/>
                  </a:moveTo>
                  <a:cubicBezTo>
                    <a:pt x="44" y="1"/>
                    <a:pt x="0" y="4"/>
                    <a:pt x="0" y="9"/>
                  </a:cubicBezTo>
                  <a:cubicBezTo>
                    <a:pt x="0" y="19"/>
                    <a:pt x="114" y="36"/>
                    <a:pt x="315" y="54"/>
                  </a:cubicBezTo>
                  <a:cubicBezTo>
                    <a:pt x="511" y="84"/>
                    <a:pt x="799" y="145"/>
                    <a:pt x="1124" y="307"/>
                  </a:cubicBezTo>
                  <a:cubicBezTo>
                    <a:pt x="1442" y="459"/>
                    <a:pt x="1787" y="731"/>
                    <a:pt x="2080" y="1102"/>
                  </a:cubicBezTo>
                  <a:cubicBezTo>
                    <a:pt x="2378" y="1474"/>
                    <a:pt x="2631" y="1937"/>
                    <a:pt x="2840" y="2448"/>
                  </a:cubicBezTo>
                  <a:cubicBezTo>
                    <a:pt x="3042" y="2960"/>
                    <a:pt x="3199" y="3466"/>
                    <a:pt x="3300" y="3934"/>
                  </a:cubicBezTo>
                  <a:cubicBezTo>
                    <a:pt x="3395" y="4402"/>
                    <a:pt x="3453" y="4830"/>
                    <a:pt x="3492" y="5193"/>
                  </a:cubicBezTo>
                  <a:cubicBezTo>
                    <a:pt x="3522" y="5534"/>
                    <a:pt x="3553" y="5822"/>
                    <a:pt x="3575" y="6050"/>
                  </a:cubicBezTo>
                  <a:cubicBezTo>
                    <a:pt x="3592" y="6254"/>
                    <a:pt x="3610" y="6364"/>
                    <a:pt x="3619" y="6364"/>
                  </a:cubicBezTo>
                  <a:cubicBezTo>
                    <a:pt x="3627" y="6364"/>
                    <a:pt x="3627" y="6250"/>
                    <a:pt x="3623" y="6044"/>
                  </a:cubicBezTo>
                  <a:cubicBezTo>
                    <a:pt x="3619" y="5844"/>
                    <a:pt x="3610" y="5546"/>
                    <a:pt x="3584" y="5184"/>
                  </a:cubicBezTo>
                  <a:cubicBezTo>
                    <a:pt x="3553" y="4822"/>
                    <a:pt x="3510" y="4384"/>
                    <a:pt x="3413" y="3908"/>
                  </a:cubicBezTo>
                  <a:cubicBezTo>
                    <a:pt x="3317" y="3432"/>
                    <a:pt x="3165" y="2920"/>
                    <a:pt x="2959" y="2400"/>
                  </a:cubicBezTo>
                  <a:cubicBezTo>
                    <a:pt x="2749" y="1881"/>
                    <a:pt x="2487" y="1409"/>
                    <a:pt x="2172" y="1028"/>
                  </a:cubicBezTo>
                  <a:cubicBezTo>
                    <a:pt x="1866" y="648"/>
                    <a:pt x="1503" y="372"/>
                    <a:pt x="1162" y="223"/>
                  </a:cubicBezTo>
                  <a:cubicBezTo>
                    <a:pt x="826" y="71"/>
                    <a:pt x="525" y="19"/>
                    <a:pt x="319" y="5"/>
                  </a:cubicBezTo>
                  <a:cubicBezTo>
                    <a:pt x="241" y="2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3625017" y="3907278"/>
              <a:ext cx="73881" cy="622375"/>
            </a:xfrm>
            <a:custGeom>
              <a:rect b="b" l="l" r="r" t="t"/>
              <a:pathLst>
                <a:path extrusionOk="0" h="14186" w="1684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0" y="53"/>
                    <a:pt x="31" y="145"/>
                  </a:cubicBezTo>
                  <a:cubicBezTo>
                    <a:pt x="53" y="250"/>
                    <a:pt x="89" y="385"/>
                    <a:pt x="128" y="551"/>
                  </a:cubicBezTo>
                  <a:cubicBezTo>
                    <a:pt x="172" y="726"/>
                    <a:pt x="220" y="940"/>
                    <a:pt x="277" y="1194"/>
                  </a:cubicBezTo>
                  <a:cubicBezTo>
                    <a:pt x="338" y="1442"/>
                    <a:pt x="398" y="1731"/>
                    <a:pt x="460" y="2045"/>
                  </a:cubicBezTo>
                  <a:cubicBezTo>
                    <a:pt x="723" y="3313"/>
                    <a:pt x="1011" y="5083"/>
                    <a:pt x="1225" y="7045"/>
                  </a:cubicBezTo>
                  <a:cubicBezTo>
                    <a:pt x="1443" y="9007"/>
                    <a:pt x="1552" y="10795"/>
                    <a:pt x="1584" y="12088"/>
                  </a:cubicBezTo>
                  <a:cubicBezTo>
                    <a:pt x="1605" y="12735"/>
                    <a:pt x="1605" y="13259"/>
                    <a:pt x="1605" y="13622"/>
                  </a:cubicBezTo>
                  <a:cubicBezTo>
                    <a:pt x="1605" y="13792"/>
                    <a:pt x="1600" y="13933"/>
                    <a:pt x="1600" y="14042"/>
                  </a:cubicBezTo>
                  <a:cubicBezTo>
                    <a:pt x="1605" y="14133"/>
                    <a:pt x="1605" y="14186"/>
                    <a:pt x="1610" y="14186"/>
                  </a:cubicBezTo>
                  <a:cubicBezTo>
                    <a:pt x="1614" y="14186"/>
                    <a:pt x="1622" y="14138"/>
                    <a:pt x="1627" y="14042"/>
                  </a:cubicBezTo>
                  <a:cubicBezTo>
                    <a:pt x="1636" y="13933"/>
                    <a:pt x="1644" y="13792"/>
                    <a:pt x="1653" y="13622"/>
                  </a:cubicBezTo>
                  <a:cubicBezTo>
                    <a:pt x="1671" y="13264"/>
                    <a:pt x="1683" y="12735"/>
                    <a:pt x="1675" y="12088"/>
                  </a:cubicBezTo>
                  <a:cubicBezTo>
                    <a:pt x="1667" y="10791"/>
                    <a:pt x="1570" y="8999"/>
                    <a:pt x="1356" y="7033"/>
                  </a:cubicBezTo>
                  <a:cubicBezTo>
                    <a:pt x="1138" y="5061"/>
                    <a:pt x="836" y="3296"/>
                    <a:pt x="552" y="2029"/>
                  </a:cubicBezTo>
                  <a:cubicBezTo>
                    <a:pt x="482" y="1710"/>
                    <a:pt x="412" y="1425"/>
                    <a:pt x="346" y="1176"/>
                  </a:cubicBezTo>
                  <a:cubicBezTo>
                    <a:pt x="285" y="927"/>
                    <a:pt x="229" y="713"/>
                    <a:pt x="176" y="538"/>
                  </a:cubicBezTo>
                  <a:cubicBezTo>
                    <a:pt x="128" y="377"/>
                    <a:pt x="89" y="241"/>
                    <a:pt x="53" y="136"/>
                  </a:cubicBezTo>
                  <a:cubicBezTo>
                    <a:pt x="27" y="48"/>
                    <a:pt x="10" y="0"/>
                    <a:pt x="5" y="0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3694861" y="3953650"/>
              <a:ext cx="204183" cy="424379"/>
            </a:xfrm>
            <a:custGeom>
              <a:rect b="b" l="l" r="r" t="t"/>
              <a:pathLst>
                <a:path extrusionOk="0" h="9673" w="4654">
                  <a:moveTo>
                    <a:pt x="4631" y="1"/>
                  </a:moveTo>
                  <a:cubicBezTo>
                    <a:pt x="4614" y="1"/>
                    <a:pt x="4485" y="84"/>
                    <a:pt x="4266" y="237"/>
                  </a:cubicBezTo>
                  <a:cubicBezTo>
                    <a:pt x="4204" y="276"/>
                    <a:pt x="4143" y="320"/>
                    <a:pt x="4073" y="368"/>
                  </a:cubicBezTo>
                  <a:cubicBezTo>
                    <a:pt x="4003" y="421"/>
                    <a:pt x="3937" y="486"/>
                    <a:pt x="3859" y="548"/>
                  </a:cubicBezTo>
                  <a:cubicBezTo>
                    <a:pt x="3715" y="683"/>
                    <a:pt x="3526" y="818"/>
                    <a:pt x="3365" y="1010"/>
                  </a:cubicBezTo>
                  <a:cubicBezTo>
                    <a:pt x="2657" y="1728"/>
                    <a:pt x="1848" y="2886"/>
                    <a:pt x="1250" y="4302"/>
                  </a:cubicBezTo>
                  <a:cubicBezTo>
                    <a:pt x="944" y="5005"/>
                    <a:pt x="704" y="5695"/>
                    <a:pt x="529" y="6337"/>
                  </a:cubicBezTo>
                  <a:cubicBezTo>
                    <a:pt x="345" y="6976"/>
                    <a:pt x="232" y="7561"/>
                    <a:pt x="149" y="8055"/>
                  </a:cubicBezTo>
                  <a:cubicBezTo>
                    <a:pt x="70" y="8554"/>
                    <a:pt x="30" y="8955"/>
                    <a:pt x="13" y="9240"/>
                  </a:cubicBezTo>
                  <a:cubicBezTo>
                    <a:pt x="4" y="9520"/>
                    <a:pt x="0" y="9673"/>
                    <a:pt x="8" y="9673"/>
                  </a:cubicBezTo>
                  <a:cubicBezTo>
                    <a:pt x="18" y="9673"/>
                    <a:pt x="39" y="9520"/>
                    <a:pt x="65" y="9244"/>
                  </a:cubicBezTo>
                  <a:cubicBezTo>
                    <a:pt x="97" y="8965"/>
                    <a:pt x="149" y="8562"/>
                    <a:pt x="236" y="8073"/>
                  </a:cubicBezTo>
                  <a:cubicBezTo>
                    <a:pt x="333" y="7583"/>
                    <a:pt x="458" y="7002"/>
                    <a:pt x="647" y="6369"/>
                  </a:cubicBezTo>
                  <a:cubicBezTo>
                    <a:pt x="825" y="5734"/>
                    <a:pt x="1067" y="5048"/>
                    <a:pt x="1368" y="4354"/>
                  </a:cubicBezTo>
                  <a:cubicBezTo>
                    <a:pt x="1962" y="2946"/>
                    <a:pt x="2749" y="1797"/>
                    <a:pt x="3431" y="1076"/>
                  </a:cubicBezTo>
                  <a:cubicBezTo>
                    <a:pt x="4113" y="346"/>
                    <a:pt x="4654" y="28"/>
                    <a:pt x="4633" y="1"/>
                  </a:cubicBezTo>
                  <a:cubicBezTo>
                    <a:pt x="4632" y="1"/>
                    <a:pt x="4632" y="1"/>
                    <a:pt x="4631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1"/>
          <p:cNvSpPr/>
          <p:nvPr/>
        </p:nvSpPr>
        <p:spPr>
          <a:xfrm>
            <a:off x="6241693" y="1996627"/>
            <a:ext cx="21498" cy="21322"/>
          </a:xfrm>
          <a:custGeom>
            <a:rect b="b" l="l" r="r" t="t"/>
            <a:pathLst>
              <a:path extrusionOk="0" h="486" w="49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"/>
          <p:cNvSpPr/>
          <p:nvPr/>
        </p:nvSpPr>
        <p:spPr>
          <a:xfrm>
            <a:off x="7105967" y="2325226"/>
            <a:ext cx="21541" cy="21541"/>
          </a:xfrm>
          <a:custGeom>
            <a:rect b="b" l="l" r="r" t="t"/>
            <a:pathLst>
              <a:path extrusionOk="0" h="491" w="491">
                <a:moveTo>
                  <a:pt x="245" y="1"/>
                </a:moveTo>
                <a:cubicBezTo>
                  <a:pt x="110" y="1"/>
                  <a:pt x="1" y="111"/>
                  <a:pt x="1" y="246"/>
                </a:cubicBezTo>
                <a:cubicBezTo>
                  <a:pt x="1" y="381"/>
                  <a:pt x="110" y="490"/>
                  <a:pt x="245" y="490"/>
                </a:cubicBezTo>
                <a:cubicBezTo>
                  <a:pt x="381" y="490"/>
                  <a:pt x="491" y="381"/>
                  <a:pt x="491" y="246"/>
                </a:cubicBezTo>
                <a:cubicBezTo>
                  <a:pt x="491" y="111"/>
                  <a:pt x="381" y="1"/>
                  <a:pt x="245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"/>
          <p:cNvSpPr/>
          <p:nvPr/>
        </p:nvSpPr>
        <p:spPr>
          <a:xfrm>
            <a:off x="6948775" y="3888553"/>
            <a:ext cx="69055" cy="15619"/>
          </a:xfrm>
          <a:custGeom>
            <a:rect b="b" l="l" r="r" t="t"/>
            <a:pathLst>
              <a:path extrusionOk="0" h="356" w="1574">
                <a:moveTo>
                  <a:pt x="0" y="1"/>
                </a:moveTo>
                <a:lnTo>
                  <a:pt x="0" y="355"/>
                </a:lnTo>
                <a:lnTo>
                  <a:pt x="1573" y="355"/>
                </a:lnTo>
                <a:lnTo>
                  <a:pt x="1573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"/>
          <p:cNvSpPr/>
          <p:nvPr/>
        </p:nvSpPr>
        <p:spPr>
          <a:xfrm>
            <a:off x="7189192" y="3888553"/>
            <a:ext cx="69231" cy="15619"/>
          </a:xfrm>
          <a:custGeom>
            <a:rect b="b" l="l" r="r" t="t"/>
            <a:pathLst>
              <a:path extrusionOk="0" h="356" w="1578">
                <a:moveTo>
                  <a:pt x="0" y="1"/>
                </a:moveTo>
                <a:lnTo>
                  <a:pt x="0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"/>
          <p:cNvSpPr/>
          <p:nvPr/>
        </p:nvSpPr>
        <p:spPr>
          <a:xfrm>
            <a:off x="7429785" y="3888553"/>
            <a:ext cx="69275" cy="15619"/>
          </a:xfrm>
          <a:custGeom>
            <a:rect b="b" l="l" r="r" t="t"/>
            <a:pathLst>
              <a:path extrusionOk="0" h="356" w="1579">
                <a:moveTo>
                  <a:pt x="1" y="1"/>
                </a:moveTo>
                <a:lnTo>
                  <a:pt x="1" y="355"/>
                </a:lnTo>
                <a:lnTo>
                  <a:pt x="1579" y="355"/>
                </a:lnTo>
                <a:lnTo>
                  <a:pt x="1579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"/>
          <p:cNvSpPr/>
          <p:nvPr/>
        </p:nvSpPr>
        <p:spPr>
          <a:xfrm>
            <a:off x="7670422" y="3888553"/>
            <a:ext cx="69275" cy="15619"/>
          </a:xfrm>
          <a:custGeom>
            <a:rect b="b" l="l" r="r" t="t"/>
            <a:pathLst>
              <a:path extrusionOk="0" h="356" w="1579">
                <a:moveTo>
                  <a:pt x="1" y="1"/>
                </a:moveTo>
                <a:lnTo>
                  <a:pt x="1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"/>
          <p:cNvSpPr/>
          <p:nvPr/>
        </p:nvSpPr>
        <p:spPr>
          <a:xfrm>
            <a:off x="7103072" y="3160632"/>
            <a:ext cx="24437" cy="23384"/>
          </a:xfrm>
          <a:custGeom>
            <a:rect b="b" l="l" r="r" t="t"/>
            <a:pathLst>
              <a:path extrusionOk="0" h="533" w="557">
                <a:moveTo>
                  <a:pt x="277" y="0"/>
                </a:moveTo>
                <a:cubicBezTo>
                  <a:pt x="124" y="0"/>
                  <a:pt x="1" y="118"/>
                  <a:pt x="1" y="267"/>
                </a:cubicBezTo>
                <a:cubicBezTo>
                  <a:pt x="1" y="414"/>
                  <a:pt x="124" y="533"/>
                  <a:pt x="277" y="533"/>
                </a:cubicBezTo>
                <a:cubicBezTo>
                  <a:pt x="434" y="533"/>
                  <a:pt x="557" y="414"/>
                  <a:pt x="557" y="267"/>
                </a:cubicBezTo>
                <a:cubicBezTo>
                  <a:pt x="557" y="118"/>
                  <a:pt x="434" y="0"/>
                  <a:pt x="277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"/>
          <p:cNvSpPr/>
          <p:nvPr/>
        </p:nvSpPr>
        <p:spPr>
          <a:xfrm>
            <a:off x="6276325" y="2796625"/>
            <a:ext cx="1613430" cy="1461858"/>
          </a:xfrm>
          <a:custGeom>
            <a:rect b="b" l="l" r="r" t="t"/>
            <a:pathLst>
              <a:path extrusionOk="0" h="15301" w="35998">
                <a:moveTo>
                  <a:pt x="888" y="1"/>
                </a:moveTo>
                <a:cubicBezTo>
                  <a:pt x="398" y="1"/>
                  <a:pt x="1" y="398"/>
                  <a:pt x="1" y="887"/>
                </a:cubicBezTo>
                <a:lnTo>
                  <a:pt x="1" y="14413"/>
                </a:lnTo>
                <a:cubicBezTo>
                  <a:pt x="1" y="14903"/>
                  <a:pt x="398" y="15300"/>
                  <a:pt x="888" y="15300"/>
                </a:cubicBezTo>
                <a:lnTo>
                  <a:pt x="35110" y="15300"/>
                </a:lnTo>
                <a:cubicBezTo>
                  <a:pt x="35600" y="15300"/>
                  <a:pt x="35998" y="14903"/>
                  <a:pt x="35998" y="14413"/>
                </a:cubicBezTo>
                <a:lnTo>
                  <a:pt x="35998" y="887"/>
                </a:lnTo>
                <a:cubicBezTo>
                  <a:pt x="35998" y="398"/>
                  <a:pt x="35600" y="1"/>
                  <a:pt x="35110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"/>
          <p:cNvSpPr/>
          <p:nvPr/>
        </p:nvSpPr>
        <p:spPr>
          <a:xfrm>
            <a:off x="7388589" y="3109215"/>
            <a:ext cx="24393" cy="23603"/>
          </a:xfrm>
          <a:custGeom>
            <a:rect b="b" l="l" r="r" t="t"/>
            <a:pathLst>
              <a:path extrusionOk="0" h="538" w="556">
                <a:moveTo>
                  <a:pt x="276" y="1"/>
                </a:moveTo>
                <a:cubicBezTo>
                  <a:pt x="122" y="1"/>
                  <a:pt x="1" y="123"/>
                  <a:pt x="1" y="267"/>
                </a:cubicBezTo>
                <a:cubicBezTo>
                  <a:pt x="1" y="416"/>
                  <a:pt x="122" y="538"/>
                  <a:pt x="276" y="538"/>
                </a:cubicBezTo>
                <a:cubicBezTo>
                  <a:pt x="429" y="538"/>
                  <a:pt x="556" y="416"/>
                  <a:pt x="556" y="267"/>
                </a:cubicBezTo>
                <a:cubicBezTo>
                  <a:pt x="556" y="123"/>
                  <a:pt x="429" y="1"/>
                  <a:pt x="276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" name="Google Shape;202;p1"/>
          <p:cNvGrpSpPr/>
          <p:nvPr/>
        </p:nvGrpSpPr>
        <p:grpSpPr>
          <a:xfrm>
            <a:off x="4168694" y="1807838"/>
            <a:ext cx="1294564" cy="589571"/>
            <a:chOff x="3940094" y="1807838"/>
            <a:chExt cx="1294564" cy="589571"/>
          </a:xfrm>
        </p:grpSpPr>
        <p:grpSp>
          <p:nvGrpSpPr>
            <p:cNvPr id="203" name="Google Shape;203;p1"/>
            <p:cNvGrpSpPr/>
            <p:nvPr/>
          </p:nvGrpSpPr>
          <p:grpSpPr>
            <a:xfrm>
              <a:off x="3940094" y="1807838"/>
              <a:ext cx="1294564" cy="589571"/>
              <a:chOff x="3543907" y="2562740"/>
              <a:chExt cx="1294564" cy="381674"/>
            </a:xfrm>
          </p:grpSpPr>
          <p:sp>
            <p:nvSpPr>
              <p:cNvPr id="204" name="Google Shape;204;p1"/>
              <p:cNvSpPr/>
              <p:nvPr/>
            </p:nvSpPr>
            <p:spPr>
              <a:xfrm>
                <a:off x="3597011" y="2562740"/>
                <a:ext cx="1241460" cy="348172"/>
              </a:xfrm>
              <a:custGeom>
                <a:rect b="b" l="l" r="r" t="t"/>
                <a:pathLst>
                  <a:path extrusionOk="0" h="7936" w="28297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"/>
              <p:cNvSpPr/>
              <p:nvPr/>
            </p:nvSpPr>
            <p:spPr>
              <a:xfrm>
                <a:off x="3543907" y="2596242"/>
                <a:ext cx="1241460" cy="348172"/>
              </a:xfrm>
              <a:custGeom>
                <a:rect b="b" l="l" r="r" t="t"/>
                <a:pathLst>
                  <a:path extrusionOk="0" h="7936" w="28297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D9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6" name="Google Shape;206;p1"/>
            <p:cNvSpPr/>
            <p:nvPr/>
          </p:nvSpPr>
          <p:spPr>
            <a:xfrm>
              <a:off x="4099654" y="1961924"/>
              <a:ext cx="114112" cy="114156"/>
            </a:xfrm>
            <a:custGeom>
              <a:rect b="b" l="l" r="r" t="t"/>
              <a:pathLst>
                <a:path extrusionOk="0" h="2602" w="2601">
                  <a:moveTo>
                    <a:pt x="1302" y="1"/>
                  </a:moveTo>
                  <a:cubicBezTo>
                    <a:pt x="582" y="1"/>
                    <a:pt x="1" y="582"/>
                    <a:pt x="1" y="1298"/>
                  </a:cubicBezTo>
                  <a:cubicBezTo>
                    <a:pt x="1" y="2020"/>
                    <a:pt x="582" y="2601"/>
                    <a:pt x="1302" y="2601"/>
                  </a:cubicBezTo>
                  <a:cubicBezTo>
                    <a:pt x="2020" y="2601"/>
                    <a:pt x="2601" y="2020"/>
                    <a:pt x="2601" y="1298"/>
                  </a:cubicBezTo>
                  <a:cubicBezTo>
                    <a:pt x="2601" y="582"/>
                    <a:pt x="2020" y="1"/>
                    <a:pt x="130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4270842" y="1979561"/>
              <a:ext cx="397704" cy="22112"/>
            </a:xfrm>
            <a:custGeom>
              <a:rect b="b" l="l" r="r" t="t"/>
              <a:pathLst>
                <a:path extrusionOk="0" h="504" w="9065">
                  <a:moveTo>
                    <a:pt x="0" y="1"/>
                  </a:moveTo>
                  <a:lnTo>
                    <a:pt x="0" y="503"/>
                  </a:lnTo>
                  <a:lnTo>
                    <a:pt x="9064" y="503"/>
                  </a:lnTo>
                  <a:lnTo>
                    <a:pt x="9064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4270842" y="2029574"/>
              <a:ext cx="773516" cy="22331"/>
            </a:xfrm>
            <a:custGeom>
              <a:rect b="b" l="l" r="r" t="t"/>
              <a:pathLst>
                <a:path extrusionOk="0" h="509" w="17631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4099654" y="2137367"/>
              <a:ext cx="114112" cy="114112"/>
            </a:xfrm>
            <a:custGeom>
              <a:rect b="b" l="l" r="r" t="t"/>
              <a:pathLst>
                <a:path extrusionOk="0" h="2601" w="2601">
                  <a:moveTo>
                    <a:pt x="1302" y="0"/>
                  </a:moveTo>
                  <a:cubicBezTo>
                    <a:pt x="582" y="0"/>
                    <a:pt x="1" y="581"/>
                    <a:pt x="1" y="1299"/>
                  </a:cubicBezTo>
                  <a:cubicBezTo>
                    <a:pt x="1" y="2019"/>
                    <a:pt x="582" y="2600"/>
                    <a:pt x="1302" y="2600"/>
                  </a:cubicBezTo>
                  <a:cubicBezTo>
                    <a:pt x="2020" y="2600"/>
                    <a:pt x="2601" y="2019"/>
                    <a:pt x="2601" y="1299"/>
                  </a:cubicBezTo>
                  <a:cubicBezTo>
                    <a:pt x="2601" y="581"/>
                    <a:pt x="2020" y="0"/>
                    <a:pt x="130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4270842" y="2154960"/>
              <a:ext cx="203086" cy="22156"/>
            </a:xfrm>
            <a:custGeom>
              <a:rect b="b" l="l" r="r" t="t"/>
              <a:pathLst>
                <a:path extrusionOk="0" h="505" w="4629">
                  <a:moveTo>
                    <a:pt x="0" y="1"/>
                  </a:moveTo>
                  <a:lnTo>
                    <a:pt x="0" y="504"/>
                  </a:lnTo>
                  <a:lnTo>
                    <a:pt x="4629" y="504"/>
                  </a:lnTo>
                  <a:lnTo>
                    <a:pt x="4629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4270842" y="2205018"/>
              <a:ext cx="773516" cy="22287"/>
            </a:xfrm>
            <a:custGeom>
              <a:rect b="b" l="l" r="r" t="t"/>
              <a:pathLst>
                <a:path extrusionOk="0" h="508" w="17631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" name="Google Shape;212;p1"/>
          <p:cNvGrpSpPr/>
          <p:nvPr/>
        </p:nvGrpSpPr>
        <p:grpSpPr>
          <a:xfrm>
            <a:off x="6193917" y="1459403"/>
            <a:ext cx="906007" cy="136663"/>
            <a:chOff x="5966342" y="1378202"/>
            <a:chExt cx="906007" cy="136663"/>
          </a:xfrm>
        </p:grpSpPr>
        <p:sp>
          <p:nvSpPr>
            <p:cNvPr id="213" name="Google Shape;213;p1"/>
            <p:cNvSpPr/>
            <p:nvPr/>
          </p:nvSpPr>
          <p:spPr>
            <a:xfrm>
              <a:off x="5966342" y="1378202"/>
              <a:ext cx="153861" cy="136663"/>
            </a:xfrm>
            <a:custGeom>
              <a:rect b="b" l="l" r="r" t="t"/>
              <a:pathLst>
                <a:path extrusionOk="0" h="3115" w="3507">
                  <a:moveTo>
                    <a:pt x="1755" y="0"/>
                  </a:moveTo>
                  <a:cubicBezTo>
                    <a:pt x="1298" y="0"/>
                    <a:pt x="846" y="200"/>
                    <a:pt x="539" y="582"/>
                  </a:cubicBezTo>
                  <a:cubicBezTo>
                    <a:pt x="1" y="1255"/>
                    <a:pt x="110" y="2234"/>
                    <a:pt x="779" y="2772"/>
                  </a:cubicBezTo>
                  <a:cubicBezTo>
                    <a:pt x="1068" y="3002"/>
                    <a:pt x="1412" y="3115"/>
                    <a:pt x="1754" y="3115"/>
                  </a:cubicBezTo>
                  <a:cubicBezTo>
                    <a:pt x="2210" y="3115"/>
                    <a:pt x="2661" y="2915"/>
                    <a:pt x="2968" y="2531"/>
                  </a:cubicBezTo>
                  <a:cubicBezTo>
                    <a:pt x="3506" y="1863"/>
                    <a:pt x="3401" y="879"/>
                    <a:pt x="2728" y="342"/>
                  </a:cubicBezTo>
                  <a:cubicBezTo>
                    <a:pt x="2440" y="112"/>
                    <a:pt x="2096" y="0"/>
                    <a:pt x="17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6003940" y="1423214"/>
              <a:ext cx="78839" cy="50146"/>
            </a:xfrm>
            <a:custGeom>
              <a:rect b="b" l="l" r="r" t="t"/>
              <a:pathLst>
                <a:path extrusionOk="0" h="1143" w="1797">
                  <a:moveTo>
                    <a:pt x="1767" y="1"/>
                  </a:moveTo>
                  <a:cubicBezTo>
                    <a:pt x="1725" y="1"/>
                    <a:pt x="1324" y="360"/>
                    <a:pt x="853" y="819"/>
                  </a:cubicBezTo>
                  <a:cubicBezTo>
                    <a:pt x="797" y="875"/>
                    <a:pt x="741" y="928"/>
                    <a:pt x="686" y="981"/>
                  </a:cubicBezTo>
                  <a:lnTo>
                    <a:pt x="686" y="981"/>
                  </a:lnTo>
                  <a:cubicBezTo>
                    <a:pt x="336" y="636"/>
                    <a:pt x="62" y="394"/>
                    <a:pt x="26" y="394"/>
                  </a:cubicBezTo>
                  <a:cubicBezTo>
                    <a:pt x="25" y="394"/>
                    <a:pt x="24" y="394"/>
                    <a:pt x="23" y="395"/>
                  </a:cubicBezTo>
                  <a:cubicBezTo>
                    <a:pt x="1" y="413"/>
                    <a:pt x="267" y="714"/>
                    <a:pt x="647" y="1099"/>
                  </a:cubicBezTo>
                  <a:lnTo>
                    <a:pt x="687" y="1143"/>
                  </a:lnTo>
                  <a:lnTo>
                    <a:pt x="726" y="1103"/>
                  </a:lnTo>
                  <a:cubicBezTo>
                    <a:pt x="796" y="1038"/>
                    <a:pt x="862" y="972"/>
                    <a:pt x="931" y="902"/>
                  </a:cubicBezTo>
                  <a:cubicBezTo>
                    <a:pt x="1421" y="430"/>
                    <a:pt x="1796" y="28"/>
                    <a:pt x="1770" y="2"/>
                  </a:cubicBezTo>
                  <a:cubicBezTo>
                    <a:pt x="1770" y="1"/>
                    <a:pt x="1769" y="1"/>
                    <a:pt x="1767" y="1"/>
                  </a:cubicBez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6235364" y="1411237"/>
              <a:ext cx="636985" cy="5177"/>
            </a:xfrm>
            <a:custGeom>
              <a:rect b="b" l="l" r="r" t="t"/>
              <a:pathLst>
                <a:path extrusionOk="0" h="118" w="14519">
                  <a:moveTo>
                    <a:pt x="7259" y="0"/>
                  </a:moveTo>
                  <a:cubicBezTo>
                    <a:pt x="3252" y="0"/>
                    <a:pt x="0" y="26"/>
                    <a:pt x="0" y="61"/>
                  </a:cubicBezTo>
                  <a:cubicBezTo>
                    <a:pt x="0" y="91"/>
                    <a:pt x="3252" y="117"/>
                    <a:pt x="7259" y="117"/>
                  </a:cubicBezTo>
                  <a:cubicBezTo>
                    <a:pt x="11267" y="117"/>
                    <a:pt x="14518" y="91"/>
                    <a:pt x="14518" y="61"/>
                  </a:cubicBezTo>
                  <a:cubicBezTo>
                    <a:pt x="14518" y="26"/>
                    <a:pt x="11267" y="0"/>
                    <a:pt x="72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6242822" y="1473535"/>
              <a:ext cx="368178" cy="5001"/>
            </a:xfrm>
            <a:custGeom>
              <a:rect b="b" l="l" r="r" t="t"/>
              <a:pathLst>
                <a:path extrusionOk="0" h="114" w="8392">
                  <a:moveTo>
                    <a:pt x="4196" y="0"/>
                  </a:moveTo>
                  <a:cubicBezTo>
                    <a:pt x="1880" y="0"/>
                    <a:pt x="0" y="22"/>
                    <a:pt x="0" y="57"/>
                  </a:cubicBezTo>
                  <a:cubicBezTo>
                    <a:pt x="0" y="87"/>
                    <a:pt x="1880" y="113"/>
                    <a:pt x="4196" y="113"/>
                  </a:cubicBezTo>
                  <a:cubicBezTo>
                    <a:pt x="6513" y="113"/>
                    <a:pt x="8391" y="87"/>
                    <a:pt x="8391" y="57"/>
                  </a:cubicBezTo>
                  <a:cubicBezTo>
                    <a:pt x="8391" y="22"/>
                    <a:pt x="6513" y="0"/>
                    <a:pt x="41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" name="Google Shape;217;p1"/>
          <p:cNvGrpSpPr/>
          <p:nvPr/>
        </p:nvGrpSpPr>
        <p:grpSpPr>
          <a:xfrm>
            <a:off x="7815900" y="1512500"/>
            <a:ext cx="1109728" cy="1002828"/>
            <a:chOff x="7739700" y="1512500"/>
            <a:chExt cx="1109728" cy="1002828"/>
          </a:xfrm>
        </p:grpSpPr>
        <p:sp>
          <p:nvSpPr>
            <p:cNvPr id="218" name="Google Shape;218;p1"/>
            <p:cNvSpPr/>
            <p:nvPr/>
          </p:nvSpPr>
          <p:spPr>
            <a:xfrm>
              <a:off x="7739700" y="1512500"/>
              <a:ext cx="1109728" cy="1002828"/>
            </a:xfrm>
            <a:custGeom>
              <a:rect b="b" l="l" r="r" t="t"/>
              <a:pathLst>
                <a:path extrusionOk="0" h="15301" w="35998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9" name="Google Shape;219;p1"/>
            <p:cNvGrpSpPr/>
            <p:nvPr/>
          </p:nvGrpSpPr>
          <p:grpSpPr>
            <a:xfrm>
              <a:off x="7808309" y="1610467"/>
              <a:ext cx="966994" cy="714803"/>
              <a:chOff x="7183784" y="1476167"/>
              <a:chExt cx="966994" cy="714803"/>
            </a:xfrm>
          </p:grpSpPr>
          <p:sp>
            <p:nvSpPr>
              <p:cNvPr id="220" name="Google Shape;220;p1"/>
              <p:cNvSpPr/>
              <p:nvPr/>
            </p:nvSpPr>
            <p:spPr>
              <a:xfrm>
                <a:off x="7393754" y="1862327"/>
                <a:ext cx="21541" cy="21322"/>
              </a:xfrm>
              <a:custGeom>
                <a:rect b="b" l="l" r="r" t="t"/>
                <a:pathLst>
                  <a:path extrusionOk="0" h="486" w="491">
                    <a:moveTo>
                      <a:pt x="245" y="1"/>
                    </a:moveTo>
                    <a:cubicBezTo>
                      <a:pt x="110" y="1"/>
                      <a:pt x="1" y="110"/>
                      <a:pt x="1" y="241"/>
                    </a:cubicBezTo>
                    <a:cubicBezTo>
                      <a:pt x="1" y="376"/>
                      <a:pt x="110" y="485"/>
                      <a:pt x="245" y="485"/>
                    </a:cubicBezTo>
                    <a:cubicBezTo>
                      <a:pt x="380" y="485"/>
                      <a:pt x="491" y="376"/>
                      <a:pt x="491" y="241"/>
                    </a:cubicBezTo>
                    <a:cubicBezTo>
                      <a:pt x="491" y="110"/>
                      <a:pt x="380" y="1"/>
                      <a:pt x="24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"/>
              <p:cNvSpPr/>
              <p:nvPr/>
            </p:nvSpPr>
            <p:spPr>
              <a:xfrm>
                <a:off x="7725074" y="1944762"/>
                <a:ext cx="58877" cy="216730"/>
              </a:xfrm>
              <a:custGeom>
                <a:rect b="b" l="l" r="r" t="t"/>
                <a:pathLst>
                  <a:path extrusionOk="0" h="4940" w="1342">
                    <a:moveTo>
                      <a:pt x="0" y="0"/>
                    </a:moveTo>
                    <a:lnTo>
                      <a:pt x="0" y="4939"/>
                    </a:lnTo>
                    <a:lnTo>
                      <a:pt x="1342" y="493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"/>
              <p:cNvSpPr/>
              <p:nvPr/>
            </p:nvSpPr>
            <p:spPr>
              <a:xfrm>
                <a:off x="7992132" y="1848727"/>
                <a:ext cx="59096" cy="312767"/>
              </a:xfrm>
              <a:custGeom>
                <a:rect b="b" l="l" r="r" t="t"/>
                <a:pathLst>
                  <a:path extrusionOk="0" h="7129" w="1347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"/>
              <p:cNvSpPr/>
              <p:nvPr/>
            </p:nvSpPr>
            <p:spPr>
              <a:xfrm>
                <a:off x="7309959" y="1716409"/>
                <a:ext cx="59096" cy="445087"/>
              </a:xfrm>
              <a:custGeom>
                <a:rect b="b" l="l" r="r" t="t"/>
                <a:pathLst>
                  <a:path extrusionOk="0" h="10145" w="1347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"/>
              <p:cNvSpPr/>
              <p:nvPr/>
            </p:nvSpPr>
            <p:spPr>
              <a:xfrm>
                <a:off x="7450700" y="1848727"/>
                <a:ext cx="59096" cy="312767"/>
              </a:xfrm>
              <a:custGeom>
                <a:rect b="b" l="l" r="r" t="t"/>
                <a:pathLst>
                  <a:path extrusionOk="0" h="7129" w="1347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"/>
              <p:cNvSpPr/>
              <p:nvPr/>
            </p:nvSpPr>
            <p:spPr>
              <a:xfrm>
                <a:off x="7577840" y="1680391"/>
                <a:ext cx="59052" cy="481106"/>
              </a:xfrm>
              <a:custGeom>
                <a:rect b="b" l="l" r="r" t="t"/>
                <a:pathLst>
                  <a:path extrusionOk="0" h="10966" w="1346">
                    <a:moveTo>
                      <a:pt x="0" y="1"/>
                    </a:moveTo>
                    <a:lnTo>
                      <a:pt x="0" y="10965"/>
                    </a:lnTo>
                    <a:lnTo>
                      <a:pt x="1346" y="1096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1"/>
              <p:cNvSpPr/>
              <p:nvPr/>
            </p:nvSpPr>
            <p:spPr>
              <a:xfrm>
                <a:off x="7378618" y="1668677"/>
                <a:ext cx="59096" cy="492820"/>
              </a:xfrm>
              <a:custGeom>
                <a:rect b="b" l="l" r="r" t="t"/>
                <a:pathLst>
                  <a:path extrusionOk="0" h="11233" w="1347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"/>
              <p:cNvSpPr/>
              <p:nvPr/>
            </p:nvSpPr>
            <p:spPr>
              <a:xfrm>
                <a:off x="7651457" y="1565534"/>
                <a:ext cx="58877" cy="595964"/>
              </a:xfrm>
              <a:custGeom>
                <a:rect b="b" l="l" r="r" t="t"/>
                <a:pathLst>
                  <a:path extrusionOk="0" h="13584" w="1342">
                    <a:moveTo>
                      <a:pt x="0" y="1"/>
                    </a:moveTo>
                    <a:lnTo>
                      <a:pt x="0" y="13583"/>
                    </a:lnTo>
                    <a:lnTo>
                      <a:pt x="1342" y="13583"/>
                    </a:lnTo>
                    <a:lnTo>
                      <a:pt x="1342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"/>
              <p:cNvSpPr/>
              <p:nvPr/>
            </p:nvSpPr>
            <p:spPr>
              <a:xfrm>
                <a:off x="7211248" y="2185793"/>
                <a:ext cx="939530" cy="5177"/>
              </a:xfrm>
              <a:custGeom>
                <a:rect b="b" l="l" r="r" t="t"/>
                <a:pathLst>
                  <a:path extrusionOk="0" h="118" w="21415">
                    <a:moveTo>
                      <a:pt x="10708" y="0"/>
                    </a:moveTo>
                    <a:cubicBezTo>
                      <a:pt x="4794" y="0"/>
                      <a:pt x="0" y="26"/>
                      <a:pt x="0" y="57"/>
                    </a:cubicBezTo>
                    <a:cubicBezTo>
                      <a:pt x="0" y="91"/>
                      <a:pt x="4794" y="118"/>
                      <a:pt x="10708" y="118"/>
                    </a:cubicBezTo>
                    <a:cubicBezTo>
                      <a:pt x="16620" y="118"/>
                      <a:pt x="21414" y="91"/>
                      <a:pt x="21414" y="57"/>
                    </a:cubicBezTo>
                    <a:cubicBezTo>
                      <a:pt x="21414" y="26"/>
                      <a:pt x="16620" y="0"/>
                      <a:pt x="10708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1"/>
              <p:cNvSpPr/>
              <p:nvPr/>
            </p:nvSpPr>
            <p:spPr>
              <a:xfrm>
                <a:off x="7183784" y="2082256"/>
                <a:ext cx="36151" cy="11889"/>
              </a:xfrm>
              <a:custGeom>
                <a:rect b="b" l="l" r="r" t="t"/>
                <a:pathLst>
                  <a:path extrusionOk="0" h="271" w="824">
                    <a:moveTo>
                      <a:pt x="1" y="0"/>
                    </a:moveTo>
                    <a:lnTo>
                      <a:pt x="1" y="271"/>
                    </a:lnTo>
                    <a:lnTo>
                      <a:pt x="823" y="271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1"/>
              <p:cNvSpPr/>
              <p:nvPr/>
            </p:nvSpPr>
            <p:spPr>
              <a:xfrm>
                <a:off x="7183784" y="1923879"/>
                <a:ext cx="36151" cy="11933"/>
              </a:xfrm>
              <a:custGeom>
                <a:rect b="b" l="l" r="r" t="t"/>
                <a:pathLst>
                  <a:path extrusionOk="0" h="272" w="824">
                    <a:moveTo>
                      <a:pt x="1" y="0"/>
                    </a:moveTo>
                    <a:lnTo>
                      <a:pt x="1" y="272"/>
                    </a:lnTo>
                    <a:lnTo>
                      <a:pt x="823" y="272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"/>
              <p:cNvSpPr/>
              <p:nvPr/>
            </p:nvSpPr>
            <p:spPr>
              <a:xfrm>
                <a:off x="7183784" y="1625902"/>
                <a:ext cx="36151" cy="11758"/>
              </a:xfrm>
              <a:custGeom>
                <a:rect b="b" l="l" r="r" t="t"/>
                <a:pathLst>
                  <a:path extrusionOk="0" h="268" w="824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"/>
              <p:cNvSpPr/>
              <p:nvPr/>
            </p:nvSpPr>
            <p:spPr>
              <a:xfrm>
                <a:off x="7183784" y="1476167"/>
                <a:ext cx="36151" cy="11758"/>
              </a:xfrm>
              <a:custGeom>
                <a:rect b="b" l="l" r="r" t="t"/>
                <a:pathLst>
                  <a:path extrusionOk="0" h="268" w="824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"/>
              <p:cNvSpPr/>
              <p:nvPr/>
            </p:nvSpPr>
            <p:spPr>
              <a:xfrm>
                <a:off x="7185758" y="1774890"/>
                <a:ext cx="36063" cy="11933"/>
              </a:xfrm>
              <a:custGeom>
                <a:rect b="b" l="l" r="r" t="t"/>
                <a:pathLst>
                  <a:path extrusionOk="0" h="272" w="822">
                    <a:moveTo>
                      <a:pt x="0" y="1"/>
                    </a:moveTo>
                    <a:lnTo>
                      <a:pt x="0" y="272"/>
                    </a:lnTo>
                    <a:lnTo>
                      <a:pt x="821" y="272"/>
                    </a:lnTo>
                    <a:lnTo>
                      <a:pt x="821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1"/>
              <p:cNvSpPr/>
              <p:nvPr/>
            </p:nvSpPr>
            <p:spPr>
              <a:xfrm>
                <a:off x="7851391" y="1716409"/>
                <a:ext cx="59096" cy="445087"/>
              </a:xfrm>
              <a:custGeom>
                <a:rect b="b" l="l" r="r" t="t"/>
                <a:pathLst>
                  <a:path extrusionOk="0" h="10145" w="1347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1"/>
              <p:cNvSpPr/>
              <p:nvPr/>
            </p:nvSpPr>
            <p:spPr>
              <a:xfrm>
                <a:off x="7920051" y="1668677"/>
                <a:ext cx="59096" cy="492820"/>
              </a:xfrm>
              <a:custGeom>
                <a:rect b="b" l="l" r="r" t="t"/>
                <a:pathLst>
                  <a:path extrusionOk="0" h="11233" w="1347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36" name="Google Shape;236;p1"/>
          <p:cNvGrpSpPr/>
          <p:nvPr/>
        </p:nvGrpSpPr>
        <p:grpSpPr>
          <a:xfrm>
            <a:off x="4389208" y="3195116"/>
            <a:ext cx="1579322" cy="671293"/>
            <a:chOff x="4161633" y="3060816"/>
            <a:chExt cx="1579322" cy="671293"/>
          </a:xfrm>
        </p:grpSpPr>
        <p:sp>
          <p:nvSpPr>
            <p:cNvPr id="237" name="Google Shape;237;p1"/>
            <p:cNvSpPr/>
            <p:nvPr/>
          </p:nvSpPr>
          <p:spPr>
            <a:xfrm>
              <a:off x="4161633" y="3060816"/>
              <a:ext cx="1579322" cy="671293"/>
            </a:xfrm>
            <a:custGeom>
              <a:rect b="b" l="l" r="r" t="t"/>
              <a:pathLst>
                <a:path extrusionOk="0" h="15301" w="35998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4276884" y="3249069"/>
              <a:ext cx="173735" cy="205016"/>
            </a:xfrm>
            <a:custGeom>
              <a:rect b="b" l="l" r="r" t="t"/>
              <a:pathLst>
                <a:path extrusionOk="0" h="4673" w="396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4295266" y="3434077"/>
              <a:ext cx="328517" cy="168383"/>
            </a:xfrm>
            <a:custGeom>
              <a:rect b="b" l="l" r="r" t="t"/>
              <a:pathLst>
                <a:path extrusionOk="0" h="3838" w="7488">
                  <a:moveTo>
                    <a:pt x="3742" y="1"/>
                  </a:moveTo>
                  <a:lnTo>
                    <a:pt x="1" y="844"/>
                  </a:lnTo>
                  <a:cubicBezTo>
                    <a:pt x="385" y="2558"/>
                    <a:pt x="1915" y="3838"/>
                    <a:pt x="3742" y="3838"/>
                  </a:cubicBezTo>
                  <a:cubicBezTo>
                    <a:pt x="5577" y="3838"/>
                    <a:pt x="7112" y="2544"/>
                    <a:pt x="7487" y="818"/>
                  </a:cubicBezTo>
                  <a:lnTo>
                    <a:pt x="3746" y="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4746970" y="3289739"/>
              <a:ext cx="833709" cy="37774"/>
            </a:xfrm>
            <a:custGeom>
              <a:rect b="b" l="l" r="r" t="t"/>
              <a:pathLst>
                <a:path extrusionOk="0" h="861" w="19003">
                  <a:moveTo>
                    <a:pt x="1" y="1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4746970" y="3389240"/>
              <a:ext cx="833709" cy="37818"/>
            </a:xfrm>
            <a:custGeom>
              <a:rect b="b" l="l" r="r" t="t"/>
              <a:pathLst>
                <a:path extrusionOk="0" h="862" w="19003">
                  <a:moveTo>
                    <a:pt x="1" y="0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4746970" y="3499489"/>
              <a:ext cx="450658" cy="37818"/>
            </a:xfrm>
            <a:custGeom>
              <a:rect b="b" l="l" r="r" t="t"/>
              <a:pathLst>
                <a:path extrusionOk="0" h="862" w="10272">
                  <a:moveTo>
                    <a:pt x="1" y="0"/>
                  </a:moveTo>
                  <a:lnTo>
                    <a:pt x="1" y="861"/>
                  </a:lnTo>
                  <a:lnTo>
                    <a:pt x="10271" y="861"/>
                  </a:lnTo>
                  <a:lnTo>
                    <a:pt x="10271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 flipH="1">
              <a:off x="4468091" y="3249069"/>
              <a:ext cx="173735" cy="205016"/>
            </a:xfrm>
            <a:custGeom>
              <a:rect b="b" l="l" r="r" t="t"/>
              <a:pathLst>
                <a:path extrusionOk="0" h="4673" w="396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p1"/>
          <p:cNvSpPr/>
          <p:nvPr/>
        </p:nvSpPr>
        <p:spPr>
          <a:xfrm rot="-5400000">
            <a:off x="7251250" y="2108625"/>
            <a:ext cx="69000" cy="15900"/>
          </a:xfrm>
          <a:prstGeom prst="rtTriangle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"/>
          <p:cNvSpPr/>
          <p:nvPr/>
        </p:nvSpPr>
        <p:spPr>
          <a:xfrm>
            <a:off x="5794118" y="2303902"/>
            <a:ext cx="21498" cy="21322"/>
          </a:xfrm>
          <a:custGeom>
            <a:rect b="b" l="l" r="r" t="t"/>
            <a:pathLst>
              <a:path extrusionOk="0" h="486" w="49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"/>
          <p:cNvSpPr/>
          <p:nvPr/>
        </p:nvSpPr>
        <p:spPr>
          <a:xfrm>
            <a:off x="7622393" y="1996627"/>
            <a:ext cx="21498" cy="21322"/>
          </a:xfrm>
          <a:custGeom>
            <a:rect b="b" l="l" r="r" t="t"/>
            <a:pathLst>
              <a:path extrusionOk="0" h="486" w="49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"/>
          <p:cNvSpPr/>
          <p:nvPr/>
        </p:nvSpPr>
        <p:spPr>
          <a:xfrm>
            <a:off x="4551398" y="3275550"/>
            <a:ext cx="1579326" cy="644066"/>
          </a:xfrm>
          <a:custGeom>
            <a:rect b="b" l="l" r="r" t="t"/>
            <a:pathLst>
              <a:path extrusionOk="0" h="7936" w="28297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"/>
          <p:cNvSpPr/>
          <p:nvPr/>
        </p:nvSpPr>
        <p:spPr>
          <a:xfrm>
            <a:off x="3932493" y="2892765"/>
            <a:ext cx="1241460" cy="348172"/>
          </a:xfrm>
          <a:custGeom>
            <a:rect b="b" l="l" r="r" t="t"/>
            <a:pathLst>
              <a:path extrusionOk="0" h="7936" w="28297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"/>
          <p:cNvSpPr/>
          <p:nvPr/>
        </p:nvSpPr>
        <p:spPr>
          <a:xfrm>
            <a:off x="5951893" y="1353648"/>
            <a:ext cx="1241460" cy="348172"/>
          </a:xfrm>
          <a:custGeom>
            <a:rect b="b" l="l" r="r" t="t"/>
            <a:pathLst>
              <a:path extrusionOk="0" h="7936" w="28297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0" name="Google Shape;250;p1"/>
          <p:cNvGrpSpPr/>
          <p:nvPr/>
        </p:nvGrpSpPr>
        <p:grpSpPr>
          <a:xfrm>
            <a:off x="6345231" y="2886609"/>
            <a:ext cx="1407690" cy="1286147"/>
            <a:chOff x="6117656" y="2752309"/>
            <a:chExt cx="1407690" cy="1286147"/>
          </a:xfrm>
        </p:grpSpPr>
        <p:sp>
          <p:nvSpPr>
            <p:cNvPr id="251" name="Google Shape;251;p1"/>
            <p:cNvSpPr/>
            <p:nvPr/>
          </p:nvSpPr>
          <p:spPr>
            <a:xfrm>
              <a:off x="6117656" y="3670896"/>
              <a:ext cx="54095" cy="15750"/>
            </a:xfrm>
            <a:custGeom>
              <a:rect b="b" l="l" r="r" t="t"/>
              <a:pathLst>
                <a:path extrusionOk="0" h="359" w="1233">
                  <a:moveTo>
                    <a:pt x="1" y="0"/>
                  </a:moveTo>
                  <a:lnTo>
                    <a:pt x="1" y="359"/>
                  </a:lnTo>
                  <a:lnTo>
                    <a:pt x="1233" y="359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6239970" y="3754253"/>
              <a:ext cx="69055" cy="15619"/>
            </a:xfrm>
            <a:custGeom>
              <a:rect b="b" l="l" r="r" t="t"/>
              <a:pathLst>
                <a:path extrusionOk="0" h="356" w="1574">
                  <a:moveTo>
                    <a:pt x="0" y="1"/>
                  </a:moveTo>
                  <a:lnTo>
                    <a:pt x="0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6480563" y="3754253"/>
              <a:ext cx="69055" cy="15619"/>
            </a:xfrm>
            <a:custGeom>
              <a:rect b="b" l="l" r="r" t="t"/>
              <a:pathLst>
                <a:path extrusionOk="0" h="356" w="1574">
                  <a:moveTo>
                    <a:pt x="1" y="1"/>
                  </a:moveTo>
                  <a:lnTo>
                    <a:pt x="1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6117656" y="3463032"/>
              <a:ext cx="54095" cy="15619"/>
            </a:xfrm>
            <a:custGeom>
              <a:rect b="b" l="l" r="r" t="t"/>
              <a:pathLst>
                <a:path extrusionOk="0" h="356" w="1233">
                  <a:moveTo>
                    <a:pt x="1" y="1"/>
                  </a:moveTo>
                  <a:lnTo>
                    <a:pt x="1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6117656" y="3071564"/>
              <a:ext cx="54095" cy="15531"/>
            </a:xfrm>
            <a:custGeom>
              <a:rect b="b" l="l" r="r" t="t"/>
              <a:pathLst>
                <a:path extrusionOk="0" h="354" w="1233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6117656" y="2874843"/>
              <a:ext cx="54095" cy="15531"/>
            </a:xfrm>
            <a:custGeom>
              <a:rect b="b" l="l" r="r" t="t"/>
              <a:pathLst>
                <a:path extrusionOk="0" h="354" w="1233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120332" y="3267276"/>
              <a:ext cx="54095" cy="15619"/>
            </a:xfrm>
            <a:custGeom>
              <a:rect b="b" l="l" r="r" t="t"/>
              <a:pathLst>
                <a:path extrusionOk="0" h="356" w="1233">
                  <a:moveTo>
                    <a:pt x="0" y="1"/>
                  </a:moveTo>
                  <a:lnTo>
                    <a:pt x="0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6197415" y="2752309"/>
              <a:ext cx="1312797" cy="936853"/>
            </a:xfrm>
            <a:custGeom>
              <a:rect b="b" l="l" r="r" t="t"/>
              <a:pathLst>
                <a:path extrusionOk="0" h="21354" w="29923">
                  <a:moveTo>
                    <a:pt x="57" y="0"/>
                  </a:moveTo>
                  <a:cubicBezTo>
                    <a:pt x="57" y="0"/>
                    <a:pt x="53" y="36"/>
                    <a:pt x="53" y="105"/>
                  </a:cubicBezTo>
                  <a:cubicBezTo>
                    <a:pt x="48" y="180"/>
                    <a:pt x="48" y="285"/>
                    <a:pt x="48" y="420"/>
                  </a:cubicBezTo>
                  <a:cubicBezTo>
                    <a:pt x="44" y="700"/>
                    <a:pt x="39" y="1102"/>
                    <a:pt x="35" y="1626"/>
                  </a:cubicBezTo>
                  <a:cubicBezTo>
                    <a:pt x="31" y="2680"/>
                    <a:pt x="26" y="4209"/>
                    <a:pt x="18" y="6110"/>
                  </a:cubicBezTo>
                  <a:cubicBezTo>
                    <a:pt x="13" y="9925"/>
                    <a:pt x="9" y="15248"/>
                    <a:pt x="0" y="21297"/>
                  </a:cubicBezTo>
                  <a:lnTo>
                    <a:pt x="0" y="21354"/>
                  </a:lnTo>
                  <a:lnTo>
                    <a:pt x="4344" y="21354"/>
                  </a:lnTo>
                  <a:cubicBezTo>
                    <a:pt x="11402" y="21344"/>
                    <a:pt x="17796" y="21340"/>
                    <a:pt x="22427" y="21336"/>
                  </a:cubicBezTo>
                  <a:cubicBezTo>
                    <a:pt x="24739" y="21327"/>
                    <a:pt x="26610" y="21323"/>
                    <a:pt x="27912" y="21318"/>
                  </a:cubicBezTo>
                  <a:cubicBezTo>
                    <a:pt x="28555" y="21314"/>
                    <a:pt x="29057" y="21310"/>
                    <a:pt x="29402" y="21305"/>
                  </a:cubicBezTo>
                  <a:cubicBezTo>
                    <a:pt x="29569" y="21305"/>
                    <a:pt x="29695" y="21301"/>
                    <a:pt x="29787" y="21301"/>
                  </a:cubicBezTo>
                  <a:cubicBezTo>
                    <a:pt x="29874" y="21301"/>
                    <a:pt x="29922" y="21297"/>
                    <a:pt x="29922" y="21297"/>
                  </a:cubicBezTo>
                  <a:cubicBezTo>
                    <a:pt x="29922" y="21297"/>
                    <a:pt x="29874" y="21292"/>
                    <a:pt x="29787" y="21287"/>
                  </a:cubicBezTo>
                  <a:cubicBezTo>
                    <a:pt x="29695" y="21287"/>
                    <a:pt x="29569" y="21283"/>
                    <a:pt x="29402" y="21283"/>
                  </a:cubicBezTo>
                  <a:cubicBezTo>
                    <a:pt x="29057" y="21279"/>
                    <a:pt x="28555" y="21275"/>
                    <a:pt x="27912" y="21271"/>
                  </a:cubicBezTo>
                  <a:cubicBezTo>
                    <a:pt x="26610" y="21265"/>
                    <a:pt x="24739" y="21261"/>
                    <a:pt x="22427" y="21253"/>
                  </a:cubicBezTo>
                  <a:cubicBezTo>
                    <a:pt x="17796" y="21249"/>
                    <a:pt x="11402" y="21244"/>
                    <a:pt x="4344" y="21235"/>
                  </a:cubicBezTo>
                  <a:lnTo>
                    <a:pt x="113" y="21235"/>
                  </a:lnTo>
                  <a:cubicBezTo>
                    <a:pt x="105" y="15212"/>
                    <a:pt x="101" y="9912"/>
                    <a:pt x="97" y="6110"/>
                  </a:cubicBezTo>
                  <a:cubicBezTo>
                    <a:pt x="87" y="4209"/>
                    <a:pt x="83" y="2680"/>
                    <a:pt x="79" y="1626"/>
                  </a:cubicBezTo>
                  <a:cubicBezTo>
                    <a:pt x="75" y="1102"/>
                    <a:pt x="70" y="700"/>
                    <a:pt x="65" y="420"/>
                  </a:cubicBezTo>
                  <a:cubicBezTo>
                    <a:pt x="65" y="285"/>
                    <a:pt x="61" y="180"/>
                    <a:pt x="61" y="105"/>
                  </a:cubicBezTo>
                  <a:cubicBezTo>
                    <a:pt x="61" y="36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6267425" y="3272494"/>
              <a:ext cx="1244945" cy="5177"/>
            </a:xfrm>
            <a:custGeom>
              <a:rect b="b" l="l" r="r" t="t"/>
              <a:pathLst>
                <a:path extrusionOk="0" h="118" w="29018">
                  <a:moveTo>
                    <a:pt x="14509" y="0"/>
                  </a:moveTo>
                  <a:cubicBezTo>
                    <a:pt x="6494" y="0"/>
                    <a:pt x="0" y="27"/>
                    <a:pt x="0" y="57"/>
                  </a:cubicBezTo>
                  <a:cubicBezTo>
                    <a:pt x="0" y="92"/>
                    <a:pt x="6494" y="118"/>
                    <a:pt x="14509" y="118"/>
                  </a:cubicBezTo>
                  <a:cubicBezTo>
                    <a:pt x="22519" y="118"/>
                    <a:pt x="29017" y="92"/>
                    <a:pt x="29017" y="57"/>
                  </a:cubicBezTo>
                  <a:cubicBezTo>
                    <a:pt x="29017" y="27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6267425" y="3076695"/>
              <a:ext cx="1244945" cy="5265"/>
            </a:xfrm>
            <a:custGeom>
              <a:rect b="b" l="l" r="r" t="t"/>
              <a:pathLst>
                <a:path extrusionOk="0" h="120" w="29018">
                  <a:moveTo>
                    <a:pt x="14509" y="1"/>
                  </a:moveTo>
                  <a:cubicBezTo>
                    <a:pt x="6494" y="1"/>
                    <a:pt x="0" y="27"/>
                    <a:pt x="0" y="58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8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6267425" y="2879975"/>
              <a:ext cx="1244945" cy="5265"/>
            </a:xfrm>
            <a:custGeom>
              <a:rect b="b" l="l" r="r" t="t"/>
              <a:pathLst>
                <a:path extrusionOk="0" h="120" w="29018">
                  <a:moveTo>
                    <a:pt x="14509" y="1"/>
                  </a:moveTo>
                  <a:cubicBezTo>
                    <a:pt x="6494" y="1"/>
                    <a:pt x="0" y="27"/>
                    <a:pt x="0" y="59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9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6267425" y="3468249"/>
              <a:ext cx="1244945" cy="5001"/>
            </a:xfrm>
            <a:custGeom>
              <a:rect b="b" l="l" r="r" t="t"/>
              <a:pathLst>
                <a:path extrusionOk="0" h="114" w="29018">
                  <a:moveTo>
                    <a:pt x="14509" y="0"/>
                  </a:moveTo>
                  <a:cubicBezTo>
                    <a:pt x="6494" y="0"/>
                    <a:pt x="0" y="26"/>
                    <a:pt x="0" y="57"/>
                  </a:cubicBezTo>
                  <a:cubicBezTo>
                    <a:pt x="0" y="87"/>
                    <a:pt x="6494" y="113"/>
                    <a:pt x="14509" y="113"/>
                  </a:cubicBezTo>
                  <a:cubicBezTo>
                    <a:pt x="22519" y="113"/>
                    <a:pt x="29017" y="87"/>
                    <a:pt x="29017" y="57"/>
                  </a:cubicBezTo>
                  <a:cubicBezTo>
                    <a:pt x="29017" y="26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6265284" y="2766699"/>
              <a:ext cx="1244926" cy="877801"/>
            </a:xfrm>
            <a:custGeom>
              <a:rect b="b" l="l" r="r" t="t"/>
              <a:pathLst>
                <a:path extrusionOk="0" h="20008" w="28376">
                  <a:moveTo>
                    <a:pt x="18153" y="1"/>
                  </a:moveTo>
                  <a:lnTo>
                    <a:pt x="14714" y="6534"/>
                  </a:lnTo>
                  <a:lnTo>
                    <a:pt x="12425" y="4668"/>
                  </a:lnTo>
                  <a:lnTo>
                    <a:pt x="9605" y="9593"/>
                  </a:lnTo>
                  <a:lnTo>
                    <a:pt x="7578" y="8164"/>
                  </a:lnTo>
                  <a:lnTo>
                    <a:pt x="4143" y="13504"/>
                  </a:lnTo>
                  <a:lnTo>
                    <a:pt x="2469" y="12220"/>
                  </a:lnTo>
                  <a:lnTo>
                    <a:pt x="0" y="16048"/>
                  </a:lnTo>
                  <a:lnTo>
                    <a:pt x="0" y="20007"/>
                  </a:lnTo>
                  <a:lnTo>
                    <a:pt x="28375" y="20007"/>
                  </a:lnTo>
                  <a:lnTo>
                    <a:pt x="28375" y="2641"/>
                  </a:lnTo>
                  <a:lnTo>
                    <a:pt x="24849" y="3649"/>
                  </a:lnTo>
                  <a:lnTo>
                    <a:pt x="21855" y="7303"/>
                  </a:lnTo>
                  <a:lnTo>
                    <a:pt x="1815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6265284" y="2819433"/>
              <a:ext cx="1260062" cy="709243"/>
            </a:xfrm>
            <a:custGeom>
              <a:rect b="b" l="l" r="r" t="t"/>
              <a:pathLst>
                <a:path extrusionOk="0" h="16166" w="28721">
                  <a:moveTo>
                    <a:pt x="25041" y="1"/>
                  </a:moveTo>
                  <a:lnTo>
                    <a:pt x="25027" y="13"/>
                  </a:lnTo>
                  <a:cubicBezTo>
                    <a:pt x="24240" y="1036"/>
                    <a:pt x="23252" y="2306"/>
                    <a:pt x="22122" y="3767"/>
                  </a:cubicBezTo>
                  <a:lnTo>
                    <a:pt x="22122" y="3767"/>
                  </a:lnTo>
                  <a:cubicBezTo>
                    <a:pt x="20021" y="3763"/>
                    <a:pt x="17561" y="3759"/>
                    <a:pt x="14889" y="3759"/>
                  </a:cubicBezTo>
                  <a:lnTo>
                    <a:pt x="14859" y="3759"/>
                  </a:lnTo>
                  <a:lnTo>
                    <a:pt x="14841" y="3785"/>
                  </a:lnTo>
                  <a:cubicBezTo>
                    <a:pt x="13884" y="5376"/>
                    <a:pt x="12853" y="7089"/>
                    <a:pt x="11786" y="8863"/>
                  </a:cubicBezTo>
                  <a:cubicBezTo>
                    <a:pt x="10766" y="10563"/>
                    <a:pt x="9777" y="12212"/>
                    <a:pt x="8840" y="13769"/>
                  </a:cubicBezTo>
                  <a:lnTo>
                    <a:pt x="8840" y="13769"/>
                  </a:lnTo>
                  <a:cubicBezTo>
                    <a:pt x="7421" y="11828"/>
                    <a:pt x="6105" y="10033"/>
                    <a:pt x="4942" y="8444"/>
                  </a:cubicBezTo>
                  <a:lnTo>
                    <a:pt x="4903" y="8387"/>
                  </a:lnTo>
                  <a:lnTo>
                    <a:pt x="4864" y="8444"/>
                  </a:lnTo>
                  <a:cubicBezTo>
                    <a:pt x="3387" y="10782"/>
                    <a:pt x="2168" y="12704"/>
                    <a:pt x="1315" y="14055"/>
                  </a:cubicBezTo>
                  <a:cubicBezTo>
                    <a:pt x="896" y="14723"/>
                    <a:pt x="563" y="15247"/>
                    <a:pt x="337" y="15610"/>
                  </a:cubicBezTo>
                  <a:cubicBezTo>
                    <a:pt x="228" y="15790"/>
                    <a:pt x="144" y="15925"/>
                    <a:pt x="83" y="16022"/>
                  </a:cubicBezTo>
                  <a:cubicBezTo>
                    <a:pt x="26" y="16117"/>
                    <a:pt x="0" y="16165"/>
                    <a:pt x="0" y="16165"/>
                  </a:cubicBezTo>
                  <a:cubicBezTo>
                    <a:pt x="0" y="16165"/>
                    <a:pt x="35" y="16122"/>
                    <a:pt x="97" y="16030"/>
                  </a:cubicBezTo>
                  <a:cubicBezTo>
                    <a:pt x="158" y="15933"/>
                    <a:pt x="245" y="15798"/>
                    <a:pt x="359" y="15628"/>
                  </a:cubicBezTo>
                  <a:cubicBezTo>
                    <a:pt x="595" y="15265"/>
                    <a:pt x="931" y="14745"/>
                    <a:pt x="1359" y="14081"/>
                  </a:cubicBezTo>
                  <a:cubicBezTo>
                    <a:pt x="2213" y="12751"/>
                    <a:pt x="3432" y="10853"/>
                    <a:pt x="4909" y="8556"/>
                  </a:cubicBezTo>
                  <a:lnTo>
                    <a:pt x="4909" y="8556"/>
                  </a:lnTo>
                  <a:cubicBezTo>
                    <a:pt x="6070" y="10150"/>
                    <a:pt x="7380" y="11954"/>
                    <a:pt x="8797" y="13902"/>
                  </a:cubicBezTo>
                  <a:lnTo>
                    <a:pt x="8849" y="13972"/>
                  </a:lnTo>
                  <a:lnTo>
                    <a:pt x="8893" y="13898"/>
                  </a:lnTo>
                  <a:cubicBezTo>
                    <a:pt x="9841" y="12320"/>
                    <a:pt x="10847" y="10650"/>
                    <a:pt x="11887" y="8920"/>
                  </a:cubicBezTo>
                  <a:cubicBezTo>
                    <a:pt x="12947" y="7155"/>
                    <a:pt x="13973" y="5451"/>
                    <a:pt x="14922" y="3868"/>
                  </a:cubicBezTo>
                  <a:lnTo>
                    <a:pt x="14922" y="3868"/>
                  </a:lnTo>
                  <a:cubicBezTo>
                    <a:pt x="17592" y="3863"/>
                    <a:pt x="20050" y="3863"/>
                    <a:pt x="22148" y="3859"/>
                  </a:cubicBezTo>
                  <a:lnTo>
                    <a:pt x="22169" y="3859"/>
                  </a:lnTo>
                  <a:lnTo>
                    <a:pt x="22183" y="3841"/>
                  </a:lnTo>
                  <a:cubicBezTo>
                    <a:pt x="23306" y="2371"/>
                    <a:pt x="24285" y="1094"/>
                    <a:pt x="25070" y="65"/>
                  </a:cubicBezTo>
                  <a:lnTo>
                    <a:pt x="25070" y="65"/>
                  </a:lnTo>
                  <a:cubicBezTo>
                    <a:pt x="26221" y="57"/>
                    <a:pt x="27133" y="53"/>
                    <a:pt x="27760" y="49"/>
                  </a:cubicBezTo>
                  <a:cubicBezTo>
                    <a:pt x="28069" y="49"/>
                    <a:pt x="28310" y="44"/>
                    <a:pt x="28476" y="44"/>
                  </a:cubicBezTo>
                  <a:cubicBezTo>
                    <a:pt x="28555" y="39"/>
                    <a:pt x="28611" y="39"/>
                    <a:pt x="28660" y="39"/>
                  </a:cubicBezTo>
                  <a:cubicBezTo>
                    <a:pt x="28698" y="35"/>
                    <a:pt x="28720" y="35"/>
                    <a:pt x="28720" y="35"/>
                  </a:cubicBezTo>
                  <a:cubicBezTo>
                    <a:pt x="28720" y="31"/>
                    <a:pt x="28698" y="31"/>
                    <a:pt x="28660" y="31"/>
                  </a:cubicBezTo>
                  <a:cubicBezTo>
                    <a:pt x="28611" y="27"/>
                    <a:pt x="28555" y="27"/>
                    <a:pt x="28476" y="27"/>
                  </a:cubicBezTo>
                  <a:cubicBezTo>
                    <a:pt x="28310" y="23"/>
                    <a:pt x="28069" y="17"/>
                    <a:pt x="27760" y="17"/>
                  </a:cubicBezTo>
                  <a:cubicBezTo>
                    <a:pt x="27130" y="13"/>
                    <a:pt x="26213" y="9"/>
                    <a:pt x="250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6508159" y="3234899"/>
              <a:ext cx="24569" cy="23603"/>
            </a:xfrm>
            <a:custGeom>
              <a:rect b="b" l="l" r="r" t="t"/>
              <a:pathLst>
                <a:path extrusionOk="0" h="538" w="560">
                  <a:moveTo>
                    <a:pt x="281" y="1"/>
                  </a:moveTo>
                  <a:cubicBezTo>
                    <a:pt x="128" y="1"/>
                    <a:pt x="1" y="123"/>
                    <a:pt x="1" y="271"/>
                  </a:cubicBezTo>
                  <a:cubicBezTo>
                    <a:pt x="1" y="416"/>
                    <a:pt x="128" y="538"/>
                    <a:pt x="281" y="538"/>
                  </a:cubicBezTo>
                  <a:cubicBezTo>
                    <a:pt x="434" y="538"/>
                    <a:pt x="560" y="416"/>
                    <a:pt x="560" y="271"/>
                  </a:cubicBezTo>
                  <a:cubicBezTo>
                    <a:pt x="560" y="123"/>
                    <a:pt x="434" y="1"/>
                    <a:pt x="2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6239970" y="3886175"/>
              <a:ext cx="157985" cy="152281"/>
            </a:xfrm>
            <a:custGeom>
              <a:rect b="b" l="l" r="r" t="t"/>
              <a:pathLst>
                <a:path extrusionOk="0" h="3471" w="3601">
                  <a:moveTo>
                    <a:pt x="1801" y="1"/>
                  </a:moveTo>
                  <a:cubicBezTo>
                    <a:pt x="805" y="1"/>
                    <a:pt x="0" y="779"/>
                    <a:pt x="0" y="1735"/>
                  </a:cubicBezTo>
                  <a:cubicBezTo>
                    <a:pt x="0" y="2693"/>
                    <a:pt x="805" y="3470"/>
                    <a:pt x="1801" y="3470"/>
                  </a:cubicBezTo>
                  <a:cubicBezTo>
                    <a:pt x="2792" y="3470"/>
                    <a:pt x="3601" y="2693"/>
                    <a:pt x="3601" y="1735"/>
                  </a:cubicBezTo>
                  <a:cubicBezTo>
                    <a:pt x="3601" y="779"/>
                    <a:pt x="2792" y="1"/>
                    <a:pt x="1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515090" y="3911314"/>
              <a:ext cx="927816" cy="28605"/>
            </a:xfrm>
            <a:custGeom>
              <a:rect b="b" l="l" r="r" t="t"/>
              <a:pathLst>
                <a:path extrusionOk="0" h="652" w="21148">
                  <a:moveTo>
                    <a:pt x="0" y="0"/>
                  </a:moveTo>
                  <a:lnTo>
                    <a:pt x="0" y="652"/>
                  </a:lnTo>
                  <a:lnTo>
                    <a:pt x="21148" y="652"/>
                  </a:lnTo>
                  <a:lnTo>
                    <a:pt x="21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6515090" y="3982430"/>
              <a:ext cx="385244" cy="28649"/>
            </a:xfrm>
            <a:custGeom>
              <a:rect b="b" l="l" r="r" t="t"/>
              <a:pathLst>
                <a:path extrusionOk="0" h="653" w="8781">
                  <a:moveTo>
                    <a:pt x="0" y="1"/>
                  </a:moveTo>
                  <a:lnTo>
                    <a:pt x="0" y="652"/>
                  </a:lnTo>
                  <a:lnTo>
                    <a:pt x="8780" y="652"/>
                  </a:lnTo>
                  <a:lnTo>
                    <a:pt x="87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" name="Google Shape;269;p1"/>
          <p:cNvGrpSpPr/>
          <p:nvPr/>
        </p:nvGrpSpPr>
        <p:grpSpPr>
          <a:xfrm flipH="1">
            <a:off x="6644207" y="1911354"/>
            <a:ext cx="1520787" cy="2773389"/>
            <a:chOff x="-823767" y="1667843"/>
            <a:chExt cx="1580203" cy="2881743"/>
          </a:xfrm>
        </p:grpSpPr>
        <p:sp>
          <p:nvSpPr>
            <p:cNvPr id="270" name="Google Shape;270;p1"/>
            <p:cNvSpPr/>
            <p:nvPr/>
          </p:nvSpPr>
          <p:spPr>
            <a:xfrm>
              <a:off x="-216393" y="1767355"/>
              <a:ext cx="5288" cy="1517707"/>
            </a:xfrm>
            <a:custGeom>
              <a:rect b="b" l="l" r="r" t="t"/>
              <a:pathLst>
                <a:path extrusionOk="0" h="33294" w="116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253178" y="2086723"/>
              <a:ext cx="22382" cy="22337"/>
            </a:xfrm>
            <a:custGeom>
              <a:rect b="b" l="l" r="r" t="t"/>
              <a:pathLst>
                <a:path extrusionOk="0" h="490" w="491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-224917" y="1767355"/>
              <a:ext cx="22337" cy="22382"/>
            </a:xfrm>
            <a:custGeom>
              <a:rect b="b" l="l" r="r" t="t"/>
              <a:pathLst>
                <a:path extrusionOk="0" h="491" w="49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-235675" y="4406176"/>
              <a:ext cx="327711" cy="143137"/>
            </a:xfrm>
            <a:custGeom>
              <a:rect b="b" l="l" r="r" t="t"/>
              <a:pathLst>
                <a:path extrusionOk="0" h="3140" w="7189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-235265" y="4494748"/>
              <a:ext cx="64366" cy="49505"/>
            </a:xfrm>
            <a:custGeom>
              <a:rect b="b" l="l" r="r" t="t"/>
              <a:pathLst>
                <a:path extrusionOk="0" h="1086" w="1412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-233897" y="4517540"/>
              <a:ext cx="301864" cy="32046"/>
            </a:xfrm>
            <a:custGeom>
              <a:rect b="b" l="l" r="r" t="t"/>
              <a:pathLst>
                <a:path extrusionOk="0" h="703" w="6622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-236450" y="4537415"/>
              <a:ext cx="298217" cy="7020"/>
            </a:xfrm>
            <a:custGeom>
              <a:rect b="b" l="l" r="r" t="t"/>
              <a:pathLst>
                <a:path extrusionOk="0" h="154" w="6542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-730" y="4515443"/>
              <a:ext cx="17915" cy="27807"/>
            </a:xfrm>
            <a:custGeom>
              <a:rect b="b" l="l" r="r" t="t"/>
              <a:pathLst>
                <a:path extrusionOk="0" h="610" w="393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-52378" y="4502953"/>
              <a:ext cx="9983" cy="14815"/>
            </a:xfrm>
            <a:custGeom>
              <a:rect b="b" l="l" r="r" t="t"/>
              <a:pathLst>
                <a:path extrusionOk="0" h="325" w="219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-66737" y="4500492"/>
              <a:ext cx="11579" cy="10165"/>
            </a:xfrm>
            <a:custGeom>
              <a:rect b="b" l="l" r="r" t="t"/>
              <a:pathLst>
                <a:path extrusionOk="0" h="223" w="254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-75718" y="4492970"/>
              <a:ext cx="18599" cy="2279"/>
            </a:xfrm>
            <a:custGeom>
              <a:rect b="b" l="l" r="r" t="t"/>
              <a:pathLst>
                <a:path extrusionOk="0" h="50" w="408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-79136" y="4482258"/>
              <a:ext cx="21197" cy="3100"/>
            </a:xfrm>
            <a:custGeom>
              <a:rect b="b" l="l" r="r" t="t"/>
              <a:pathLst>
                <a:path extrusionOk="0" h="68" w="465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-46224" y="4486178"/>
              <a:ext cx="33323" cy="19237"/>
            </a:xfrm>
            <a:custGeom>
              <a:rect b="b" l="l" r="r" t="t"/>
              <a:pathLst>
                <a:path extrusionOk="0" h="422" w="731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-58806" y="4481209"/>
              <a:ext cx="17231" cy="21835"/>
            </a:xfrm>
            <a:custGeom>
              <a:rect b="b" l="l" r="r" t="t"/>
              <a:pathLst>
                <a:path extrusionOk="0" h="479" w="378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-233670" y="4492924"/>
              <a:ext cx="63363" cy="49916"/>
            </a:xfrm>
            <a:custGeom>
              <a:rect b="b" l="l" r="r" t="t"/>
              <a:pathLst>
                <a:path extrusionOk="0" h="1095" w="139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-217760" y="4420900"/>
              <a:ext cx="2416" cy="72115"/>
            </a:xfrm>
            <a:custGeom>
              <a:rect b="b" l="l" r="r" t="t"/>
              <a:pathLst>
                <a:path extrusionOk="0" h="1582" w="53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-148426" y="4525837"/>
              <a:ext cx="51420" cy="2690"/>
            </a:xfrm>
            <a:custGeom>
              <a:rect b="b" l="l" r="r" t="t"/>
              <a:pathLst>
                <a:path extrusionOk="0" h="59" w="1128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-183298" y="4526840"/>
              <a:ext cx="6017" cy="10029"/>
            </a:xfrm>
            <a:custGeom>
              <a:rect b="b" l="l" r="r" t="t"/>
              <a:pathLst>
                <a:path extrusionOk="0" h="220" w="132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-196427" y="4510839"/>
              <a:ext cx="7385" cy="6792"/>
            </a:xfrm>
            <a:custGeom>
              <a:rect b="b" l="l" r="r" t="t"/>
              <a:pathLst>
                <a:path extrusionOk="0" h="149" w="162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-214889" y="4502953"/>
              <a:ext cx="10485" cy="4285"/>
            </a:xfrm>
            <a:custGeom>
              <a:rect b="b" l="l" r="r" t="t"/>
              <a:pathLst>
                <a:path extrusionOk="0" h="94" w="23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-228336" y="4500309"/>
              <a:ext cx="5835" cy="2781"/>
            </a:xfrm>
            <a:custGeom>
              <a:rect b="b" l="l" r="r" t="t"/>
              <a:pathLst>
                <a:path extrusionOk="0" h="61" w="128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557412" y="1720904"/>
              <a:ext cx="199024" cy="228563"/>
            </a:xfrm>
            <a:custGeom>
              <a:rect b="b" l="l" r="r" t="t"/>
              <a:pathLst>
                <a:path extrusionOk="0" h="5014" w="4366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640058" y="1808564"/>
              <a:ext cx="46679" cy="60446"/>
            </a:xfrm>
            <a:custGeom>
              <a:rect b="b" l="l" r="r" t="t"/>
              <a:pathLst>
                <a:path extrusionOk="0" h="1326" w="1024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657152" y="1828895"/>
              <a:ext cx="37106" cy="52104"/>
            </a:xfrm>
            <a:custGeom>
              <a:rect b="b" l="l" r="r" t="t"/>
              <a:pathLst>
                <a:path extrusionOk="0" h="1143" w="814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590871" y="1833453"/>
              <a:ext cx="74349" cy="34736"/>
            </a:xfrm>
            <a:custGeom>
              <a:rect b="b" l="l" r="r" t="t"/>
              <a:pathLst>
                <a:path extrusionOk="0" h="762" w="1631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590689" y="1832405"/>
              <a:ext cx="75534" cy="35967"/>
            </a:xfrm>
            <a:custGeom>
              <a:rect b="b" l="l" r="r" t="t"/>
              <a:pathLst>
                <a:path extrusionOk="0" h="789" w="1657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76708" y="1844667"/>
              <a:ext cx="26941" cy="45084"/>
            </a:xfrm>
            <a:custGeom>
              <a:rect b="b" l="l" r="r" t="t"/>
              <a:pathLst>
                <a:path extrusionOk="0" h="989" w="591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633265" y="1865180"/>
              <a:ext cx="6655" cy="46861"/>
            </a:xfrm>
            <a:custGeom>
              <a:rect b="b" l="l" r="r" t="t"/>
              <a:pathLst>
                <a:path extrusionOk="0" h="1028" w="146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"/>
            <p:cNvSpPr/>
            <p:nvPr/>
          </p:nvSpPr>
          <p:spPr>
            <a:xfrm>
              <a:off x="-274696" y="1817590"/>
              <a:ext cx="294251" cy="305967"/>
            </a:xfrm>
            <a:custGeom>
              <a:rect b="b" l="l" r="r" t="t"/>
              <a:pathLst>
                <a:path extrusionOk="0" h="6712" w="6455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"/>
            <p:cNvSpPr/>
            <p:nvPr/>
          </p:nvSpPr>
          <p:spPr>
            <a:xfrm>
              <a:off x="-318731" y="1708186"/>
              <a:ext cx="235674" cy="401649"/>
            </a:xfrm>
            <a:custGeom>
              <a:rect b="b" l="l" r="r" t="t"/>
              <a:pathLst>
                <a:path extrusionOk="0" h="8811" w="517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"/>
            <p:cNvSpPr/>
            <p:nvPr/>
          </p:nvSpPr>
          <p:spPr>
            <a:xfrm>
              <a:off x="-114146" y="1855653"/>
              <a:ext cx="15362" cy="15362"/>
            </a:xfrm>
            <a:custGeom>
              <a:rect b="b" l="l" r="r" t="t"/>
              <a:pathLst>
                <a:path extrusionOk="0" h="337" w="337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"/>
            <p:cNvSpPr/>
            <p:nvPr/>
          </p:nvSpPr>
          <p:spPr>
            <a:xfrm>
              <a:off x="-122123" y="1845579"/>
              <a:ext cx="31271" cy="9436"/>
            </a:xfrm>
            <a:custGeom>
              <a:rect b="b" l="l" r="r" t="t"/>
              <a:pathLst>
                <a:path extrusionOk="0" h="207" w="686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"/>
            <p:cNvSpPr/>
            <p:nvPr/>
          </p:nvSpPr>
          <p:spPr>
            <a:xfrm>
              <a:off x="-203447" y="1855653"/>
              <a:ext cx="15408" cy="15362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-213977" y="1845579"/>
              <a:ext cx="31362" cy="9436"/>
            </a:xfrm>
            <a:custGeom>
              <a:rect b="b" l="l" r="r" t="t"/>
              <a:pathLst>
                <a:path extrusionOk="0" h="207" w="688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-185669" y="1931689"/>
              <a:ext cx="45084" cy="24525"/>
            </a:xfrm>
            <a:custGeom>
              <a:rect b="b" l="l" r="r" t="t"/>
              <a:pathLst>
                <a:path extrusionOk="0" h="538" w="989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-230706" y="2000659"/>
              <a:ext cx="79728" cy="41801"/>
            </a:xfrm>
            <a:custGeom>
              <a:rect b="b" l="l" r="r" t="t"/>
              <a:pathLst>
                <a:path extrusionOk="0" h="917" w="1749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"/>
            <p:cNvSpPr/>
            <p:nvPr/>
          </p:nvSpPr>
          <p:spPr>
            <a:xfrm>
              <a:off x="-463782" y="1667843"/>
              <a:ext cx="411450" cy="438026"/>
            </a:xfrm>
            <a:custGeom>
              <a:rect b="b" l="l" r="r" t="t"/>
              <a:pathLst>
                <a:path extrusionOk="0" h="9609" w="9026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"/>
            <p:cNvSpPr/>
            <p:nvPr/>
          </p:nvSpPr>
          <p:spPr>
            <a:xfrm>
              <a:off x="-277933" y="1746249"/>
              <a:ext cx="120572" cy="78999"/>
            </a:xfrm>
            <a:custGeom>
              <a:rect b="b" l="l" r="r" t="t"/>
              <a:pathLst>
                <a:path extrusionOk="0" h="1733" w="2645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"/>
            <p:cNvSpPr/>
            <p:nvPr/>
          </p:nvSpPr>
          <p:spPr>
            <a:xfrm>
              <a:off x="-434699" y="1751811"/>
              <a:ext cx="83922" cy="216666"/>
            </a:xfrm>
            <a:custGeom>
              <a:rect b="b" l="l" r="r" t="t"/>
              <a:pathLst>
                <a:path extrusionOk="0" h="4753" w="1841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"/>
            <p:cNvSpPr/>
            <p:nvPr/>
          </p:nvSpPr>
          <p:spPr>
            <a:xfrm>
              <a:off x="-84880" y="1790649"/>
              <a:ext cx="89119" cy="119661"/>
            </a:xfrm>
            <a:custGeom>
              <a:rect b="b" l="l" r="r" t="t"/>
              <a:pathLst>
                <a:path extrusionOk="0" h="2625" w="1955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"/>
            <p:cNvSpPr/>
            <p:nvPr/>
          </p:nvSpPr>
          <p:spPr>
            <a:xfrm>
              <a:off x="-90897" y="2826977"/>
              <a:ext cx="205087" cy="1628251"/>
            </a:xfrm>
            <a:custGeom>
              <a:rect b="b" l="l" r="r" t="t"/>
              <a:pathLst>
                <a:path extrusionOk="0" h="35719" w="4499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"/>
            <p:cNvSpPr/>
            <p:nvPr/>
          </p:nvSpPr>
          <p:spPr>
            <a:xfrm>
              <a:off x="-477919" y="2696154"/>
              <a:ext cx="441491" cy="1776418"/>
            </a:xfrm>
            <a:custGeom>
              <a:rect b="b" l="l" r="r" t="t"/>
              <a:pathLst>
                <a:path extrusionOk="0" h="38742" w="9685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"/>
            <p:cNvSpPr/>
            <p:nvPr/>
          </p:nvSpPr>
          <p:spPr>
            <a:xfrm>
              <a:off x="-260975" y="2710052"/>
              <a:ext cx="102840" cy="1755934"/>
            </a:xfrm>
            <a:custGeom>
              <a:rect b="b" l="l" r="r" t="t"/>
              <a:pathLst>
                <a:path extrusionOk="0" h="38520" w="2256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"/>
            <p:cNvSpPr/>
            <p:nvPr/>
          </p:nvSpPr>
          <p:spPr>
            <a:xfrm>
              <a:off x="-258422" y="4440821"/>
              <a:ext cx="221999" cy="33505"/>
            </a:xfrm>
            <a:custGeom>
              <a:rect b="b" l="l" r="r" t="t"/>
              <a:pathLst>
                <a:path extrusionOk="0" h="735" w="487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"/>
            <p:cNvSpPr/>
            <p:nvPr/>
          </p:nvSpPr>
          <p:spPr>
            <a:xfrm>
              <a:off x="-245841" y="2706496"/>
              <a:ext cx="2462" cy="10348"/>
            </a:xfrm>
            <a:custGeom>
              <a:rect b="b" l="l" r="r" t="t"/>
              <a:pathLst>
                <a:path extrusionOk="0" h="227" w="54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"/>
            <p:cNvSpPr/>
            <p:nvPr/>
          </p:nvSpPr>
          <p:spPr>
            <a:xfrm>
              <a:off x="-245248" y="2727009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"/>
            <p:cNvSpPr/>
            <p:nvPr/>
          </p:nvSpPr>
          <p:spPr>
            <a:xfrm>
              <a:off x="-244655" y="2747295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"/>
            <p:cNvSpPr/>
            <p:nvPr/>
          </p:nvSpPr>
          <p:spPr>
            <a:xfrm>
              <a:off x="-244063" y="2767808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"/>
            <p:cNvSpPr/>
            <p:nvPr/>
          </p:nvSpPr>
          <p:spPr>
            <a:xfrm>
              <a:off x="-243425" y="2788321"/>
              <a:ext cx="2416" cy="10257"/>
            </a:xfrm>
            <a:custGeom>
              <a:rect b="b" l="l" r="r" t="t"/>
              <a:pathLst>
                <a:path extrusionOk="0" h="225" w="53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"/>
            <p:cNvSpPr/>
            <p:nvPr/>
          </p:nvSpPr>
          <p:spPr>
            <a:xfrm>
              <a:off x="-242878" y="2808652"/>
              <a:ext cx="2462" cy="10257"/>
            </a:xfrm>
            <a:custGeom>
              <a:rect b="b" l="l" r="r" t="t"/>
              <a:pathLst>
                <a:path extrusionOk="0" h="225" w="54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"/>
            <p:cNvSpPr/>
            <p:nvPr/>
          </p:nvSpPr>
          <p:spPr>
            <a:xfrm>
              <a:off x="-242239" y="2829165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"/>
            <p:cNvSpPr/>
            <p:nvPr/>
          </p:nvSpPr>
          <p:spPr>
            <a:xfrm>
              <a:off x="-241692" y="2849496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"/>
            <p:cNvSpPr/>
            <p:nvPr/>
          </p:nvSpPr>
          <p:spPr>
            <a:xfrm>
              <a:off x="-241054" y="2870009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"/>
            <p:cNvSpPr/>
            <p:nvPr/>
          </p:nvSpPr>
          <p:spPr>
            <a:xfrm>
              <a:off x="-240462" y="2890295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"/>
            <p:cNvSpPr/>
            <p:nvPr/>
          </p:nvSpPr>
          <p:spPr>
            <a:xfrm>
              <a:off x="-239869" y="2910853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"/>
            <p:cNvSpPr/>
            <p:nvPr/>
          </p:nvSpPr>
          <p:spPr>
            <a:xfrm>
              <a:off x="-239459" y="2931367"/>
              <a:ext cx="2051" cy="10211"/>
            </a:xfrm>
            <a:custGeom>
              <a:rect b="b" l="l" r="r" t="t"/>
              <a:pathLst>
                <a:path extrusionOk="0" h="224" w="45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"/>
            <p:cNvSpPr/>
            <p:nvPr/>
          </p:nvSpPr>
          <p:spPr>
            <a:xfrm>
              <a:off x="-239276" y="2951880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"/>
            <p:cNvSpPr/>
            <p:nvPr/>
          </p:nvSpPr>
          <p:spPr>
            <a:xfrm>
              <a:off x="-239094" y="2972211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"/>
            <p:cNvSpPr/>
            <p:nvPr/>
          </p:nvSpPr>
          <p:spPr>
            <a:xfrm>
              <a:off x="-238456" y="2992724"/>
              <a:ext cx="2416" cy="10257"/>
            </a:xfrm>
            <a:custGeom>
              <a:rect b="b" l="l" r="r" t="t"/>
              <a:pathLst>
                <a:path extrusionOk="0" h="225" w="53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"/>
            <p:cNvSpPr/>
            <p:nvPr/>
          </p:nvSpPr>
          <p:spPr>
            <a:xfrm>
              <a:off x="-237635" y="3013237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"/>
            <p:cNvSpPr/>
            <p:nvPr/>
          </p:nvSpPr>
          <p:spPr>
            <a:xfrm>
              <a:off x="-236450" y="3033568"/>
              <a:ext cx="2416" cy="10393"/>
            </a:xfrm>
            <a:custGeom>
              <a:rect b="b" l="l" r="r" t="t"/>
              <a:pathLst>
                <a:path extrusionOk="0" h="228" w="53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"/>
            <p:cNvSpPr/>
            <p:nvPr/>
          </p:nvSpPr>
          <p:spPr>
            <a:xfrm>
              <a:off x="-235265" y="3054081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"/>
            <p:cNvSpPr/>
            <p:nvPr/>
          </p:nvSpPr>
          <p:spPr>
            <a:xfrm>
              <a:off x="-233897" y="3074367"/>
              <a:ext cx="2644" cy="10439"/>
            </a:xfrm>
            <a:custGeom>
              <a:rect b="b" l="l" r="r" t="t"/>
              <a:pathLst>
                <a:path extrusionOk="0" h="229" w="58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"/>
            <p:cNvSpPr/>
            <p:nvPr/>
          </p:nvSpPr>
          <p:spPr>
            <a:xfrm>
              <a:off x="-232302" y="3094925"/>
              <a:ext cx="2826" cy="10211"/>
            </a:xfrm>
            <a:custGeom>
              <a:rect b="b" l="l" r="r" t="t"/>
              <a:pathLst>
                <a:path extrusionOk="0" h="224" w="62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"/>
            <p:cNvSpPr/>
            <p:nvPr/>
          </p:nvSpPr>
          <p:spPr>
            <a:xfrm>
              <a:off x="-230296" y="3115256"/>
              <a:ext cx="2826" cy="10211"/>
            </a:xfrm>
            <a:custGeom>
              <a:rect b="b" l="l" r="r" t="t"/>
              <a:pathLst>
                <a:path extrusionOk="0" h="224" w="62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"/>
            <p:cNvSpPr/>
            <p:nvPr/>
          </p:nvSpPr>
          <p:spPr>
            <a:xfrm>
              <a:off x="-228108" y="3135587"/>
              <a:ext cx="2826" cy="10165"/>
            </a:xfrm>
            <a:custGeom>
              <a:rect b="b" l="l" r="r" t="t"/>
              <a:pathLst>
                <a:path extrusionOk="0" h="223" w="62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"/>
            <p:cNvSpPr/>
            <p:nvPr/>
          </p:nvSpPr>
          <p:spPr>
            <a:xfrm>
              <a:off x="-225692" y="3155918"/>
              <a:ext cx="2826" cy="10165"/>
            </a:xfrm>
            <a:custGeom>
              <a:rect b="b" l="l" r="r" t="t"/>
              <a:pathLst>
                <a:path extrusionOk="0" h="223" w="62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"/>
            <p:cNvSpPr/>
            <p:nvPr/>
          </p:nvSpPr>
          <p:spPr>
            <a:xfrm>
              <a:off x="-223139" y="3176203"/>
              <a:ext cx="2826" cy="10029"/>
            </a:xfrm>
            <a:custGeom>
              <a:rect b="b" l="l" r="r" t="t"/>
              <a:pathLst>
                <a:path extrusionOk="0" h="220" w="62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"/>
            <p:cNvSpPr/>
            <p:nvPr/>
          </p:nvSpPr>
          <p:spPr>
            <a:xfrm>
              <a:off x="-220359" y="3196306"/>
              <a:ext cx="2826" cy="10211"/>
            </a:xfrm>
            <a:custGeom>
              <a:rect b="b" l="l" r="r" t="t"/>
              <a:pathLst>
                <a:path extrusionOk="0" h="224" w="62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"/>
            <p:cNvSpPr/>
            <p:nvPr/>
          </p:nvSpPr>
          <p:spPr>
            <a:xfrm>
              <a:off x="-217578" y="3216455"/>
              <a:ext cx="3054" cy="10211"/>
            </a:xfrm>
            <a:custGeom>
              <a:rect b="b" l="l" r="r" t="t"/>
              <a:pathLst>
                <a:path extrusionOk="0" h="224" w="67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"/>
            <p:cNvSpPr/>
            <p:nvPr/>
          </p:nvSpPr>
          <p:spPr>
            <a:xfrm>
              <a:off x="-214387" y="3236740"/>
              <a:ext cx="3054" cy="10074"/>
            </a:xfrm>
            <a:custGeom>
              <a:rect b="b" l="l" r="r" t="t"/>
              <a:pathLst>
                <a:path extrusionOk="0" h="221" w="67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"/>
            <p:cNvSpPr/>
            <p:nvPr/>
          </p:nvSpPr>
          <p:spPr>
            <a:xfrm>
              <a:off x="-211151" y="3256889"/>
              <a:ext cx="3009" cy="9983"/>
            </a:xfrm>
            <a:custGeom>
              <a:rect b="b" l="l" r="r" t="t"/>
              <a:pathLst>
                <a:path extrusionOk="0" h="219" w="66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"/>
            <p:cNvSpPr/>
            <p:nvPr/>
          </p:nvSpPr>
          <p:spPr>
            <a:xfrm>
              <a:off x="-207777" y="3276992"/>
              <a:ext cx="3009" cy="10029"/>
            </a:xfrm>
            <a:custGeom>
              <a:rect b="b" l="l" r="r" t="t"/>
              <a:pathLst>
                <a:path extrusionOk="0" h="220" w="66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"/>
            <p:cNvSpPr/>
            <p:nvPr/>
          </p:nvSpPr>
          <p:spPr>
            <a:xfrm>
              <a:off x="-204450" y="3297140"/>
              <a:ext cx="3100" cy="9983"/>
            </a:xfrm>
            <a:custGeom>
              <a:rect b="b" l="l" r="r" t="t"/>
              <a:pathLst>
                <a:path extrusionOk="0" h="219" w="68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"/>
            <p:cNvSpPr/>
            <p:nvPr/>
          </p:nvSpPr>
          <p:spPr>
            <a:xfrm>
              <a:off x="-201031" y="3317243"/>
              <a:ext cx="3237" cy="10029"/>
            </a:xfrm>
            <a:custGeom>
              <a:rect b="b" l="l" r="r" t="t"/>
              <a:pathLst>
                <a:path extrusionOk="0" h="220" w="71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"/>
            <p:cNvSpPr/>
            <p:nvPr/>
          </p:nvSpPr>
          <p:spPr>
            <a:xfrm>
              <a:off x="-197657" y="3337346"/>
              <a:ext cx="3282" cy="10074"/>
            </a:xfrm>
            <a:custGeom>
              <a:rect b="b" l="l" r="r" t="t"/>
              <a:pathLst>
                <a:path extrusionOk="0" h="221" w="72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"/>
            <p:cNvSpPr/>
            <p:nvPr/>
          </p:nvSpPr>
          <p:spPr>
            <a:xfrm>
              <a:off x="-194239" y="3357449"/>
              <a:ext cx="3009" cy="10074"/>
            </a:xfrm>
            <a:custGeom>
              <a:rect b="b" l="l" r="r" t="t"/>
              <a:pathLst>
                <a:path extrusionOk="0" h="221" w="66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"/>
            <p:cNvSpPr/>
            <p:nvPr/>
          </p:nvSpPr>
          <p:spPr>
            <a:xfrm>
              <a:off x="-190865" y="3377598"/>
              <a:ext cx="3009" cy="10029"/>
            </a:xfrm>
            <a:custGeom>
              <a:rect b="b" l="l" r="r" t="t"/>
              <a:pathLst>
                <a:path extrusionOk="0" h="220" w="66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"/>
            <p:cNvSpPr/>
            <p:nvPr/>
          </p:nvSpPr>
          <p:spPr>
            <a:xfrm>
              <a:off x="-187902" y="3397746"/>
              <a:ext cx="3054" cy="9983"/>
            </a:xfrm>
            <a:custGeom>
              <a:rect b="b" l="l" r="r" t="t"/>
              <a:pathLst>
                <a:path extrusionOk="0" h="219" w="67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"/>
            <p:cNvSpPr/>
            <p:nvPr/>
          </p:nvSpPr>
          <p:spPr>
            <a:xfrm>
              <a:off x="-184894" y="3417849"/>
              <a:ext cx="3009" cy="10029"/>
            </a:xfrm>
            <a:custGeom>
              <a:rect b="b" l="l" r="r" t="t"/>
              <a:pathLst>
                <a:path extrusionOk="0" h="220" w="66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"/>
            <p:cNvSpPr/>
            <p:nvPr/>
          </p:nvSpPr>
          <p:spPr>
            <a:xfrm>
              <a:off x="-182113" y="3437998"/>
              <a:ext cx="3054" cy="10165"/>
            </a:xfrm>
            <a:custGeom>
              <a:rect b="b" l="l" r="r" t="t"/>
              <a:pathLst>
                <a:path extrusionOk="0" h="223" w="67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"/>
            <p:cNvSpPr/>
            <p:nvPr/>
          </p:nvSpPr>
          <p:spPr>
            <a:xfrm>
              <a:off x="-179515" y="3458283"/>
              <a:ext cx="2872" cy="10029"/>
            </a:xfrm>
            <a:custGeom>
              <a:rect b="b" l="l" r="r" t="t"/>
              <a:pathLst>
                <a:path extrusionOk="0" h="220" w="63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"/>
            <p:cNvSpPr/>
            <p:nvPr/>
          </p:nvSpPr>
          <p:spPr>
            <a:xfrm>
              <a:off x="-177144" y="3478386"/>
              <a:ext cx="2872" cy="10257"/>
            </a:xfrm>
            <a:custGeom>
              <a:rect b="b" l="l" r="r" t="t"/>
              <a:pathLst>
                <a:path extrusionOk="0" h="225" w="63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"/>
            <p:cNvSpPr/>
            <p:nvPr/>
          </p:nvSpPr>
          <p:spPr>
            <a:xfrm>
              <a:off x="-174910" y="3498717"/>
              <a:ext cx="2781" cy="10211"/>
            </a:xfrm>
            <a:custGeom>
              <a:rect b="b" l="l" r="r" t="t"/>
              <a:pathLst>
                <a:path extrusionOk="0" h="224" w="61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"/>
            <p:cNvSpPr/>
            <p:nvPr/>
          </p:nvSpPr>
          <p:spPr>
            <a:xfrm>
              <a:off x="-172905" y="3519048"/>
              <a:ext cx="2598" cy="10211"/>
            </a:xfrm>
            <a:custGeom>
              <a:rect b="b" l="l" r="r" t="t"/>
              <a:pathLst>
                <a:path extrusionOk="0" h="224" w="57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"/>
            <p:cNvSpPr/>
            <p:nvPr/>
          </p:nvSpPr>
          <p:spPr>
            <a:xfrm>
              <a:off x="-171355" y="3539333"/>
              <a:ext cx="2644" cy="10257"/>
            </a:xfrm>
            <a:custGeom>
              <a:rect b="b" l="l" r="r" t="t"/>
              <a:pathLst>
                <a:path extrusionOk="0" h="225" w="58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"/>
            <p:cNvSpPr/>
            <p:nvPr/>
          </p:nvSpPr>
          <p:spPr>
            <a:xfrm>
              <a:off x="-169759" y="3559892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"/>
            <p:cNvSpPr/>
            <p:nvPr/>
          </p:nvSpPr>
          <p:spPr>
            <a:xfrm>
              <a:off x="-168574" y="3580223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"/>
            <p:cNvSpPr/>
            <p:nvPr/>
          </p:nvSpPr>
          <p:spPr>
            <a:xfrm>
              <a:off x="-167571" y="3600554"/>
              <a:ext cx="2462" cy="10165"/>
            </a:xfrm>
            <a:custGeom>
              <a:rect b="b" l="l" r="r" t="t"/>
              <a:pathLst>
                <a:path extrusionOk="0" h="223" w="54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"/>
            <p:cNvSpPr/>
            <p:nvPr/>
          </p:nvSpPr>
          <p:spPr>
            <a:xfrm>
              <a:off x="-166751" y="3620885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"/>
            <p:cNvSpPr/>
            <p:nvPr/>
          </p:nvSpPr>
          <p:spPr>
            <a:xfrm>
              <a:off x="-166158" y="3641398"/>
              <a:ext cx="2234" cy="10165"/>
            </a:xfrm>
            <a:custGeom>
              <a:rect b="b" l="l" r="r" t="t"/>
              <a:pathLst>
                <a:path extrusionOk="0" h="223" w="49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"/>
            <p:cNvSpPr/>
            <p:nvPr/>
          </p:nvSpPr>
          <p:spPr>
            <a:xfrm>
              <a:off x="-165748" y="3661683"/>
              <a:ext cx="2234" cy="10393"/>
            </a:xfrm>
            <a:custGeom>
              <a:rect b="b" l="l" r="r" t="t"/>
              <a:pathLst>
                <a:path extrusionOk="0" h="228" w="49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"/>
            <p:cNvSpPr/>
            <p:nvPr/>
          </p:nvSpPr>
          <p:spPr>
            <a:xfrm>
              <a:off x="-165566" y="3682196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"/>
            <p:cNvSpPr/>
            <p:nvPr/>
          </p:nvSpPr>
          <p:spPr>
            <a:xfrm>
              <a:off x="-165383" y="3702709"/>
              <a:ext cx="2279" cy="10257"/>
            </a:xfrm>
            <a:custGeom>
              <a:rect b="b" l="l" r="r" t="t"/>
              <a:pathLst>
                <a:path extrusionOk="0" h="225" w="5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"/>
            <p:cNvSpPr/>
            <p:nvPr/>
          </p:nvSpPr>
          <p:spPr>
            <a:xfrm>
              <a:off x="-165155" y="3723040"/>
              <a:ext cx="2234" cy="10439"/>
            </a:xfrm>
            <a:custGeom>
              <a:rect b="b" l="l" r="r" t="t"/>
              <a:pathLst>
                <a:path extrusionOk="0" h="229" w="49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"/>
            <p:cNvSpPr/>
            <p:nvPr/>
          </p:nvSpPr>
          <p:spPr>
            <a:xfrm>
              <a:off x="-164973" y="3743554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"/>
            <p:cNvSpPr/>
            <p:nvPr/>
          </p:nvSpPr>
          <p:spPr>
            <a:xfrm>
              <a:off x="-164745" y="3763884"/>
              <a:ext cx="2416" cy="10393"/>
            </a:xfrm>
            <a:custGeom>
              <a:rect b="b" l="l" r="r" t="t"/>
              <a:pathLst>
                <a:path extrusionOk="0" h="228" w="53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"/>
            <p:cNvSpPr/>
            <p:nvPr/>
          </p:nvSpPr>
          <p:spPr>
            <a:xfrm>
              <a:off x="-164380" y="3784398"/>
              <a:ext cx="2279" cy="10211"/>
            </a:xfrm>
            <a:custGeom>
              <a:rect b="b" l="l" r="r" t="t"/>
              <a:pathLst>
                <a:path extrusionOk="0" h="224" w="5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"/>
            <p:cNvSpPr/>
            <p:nvPr/>
          </p:nvSpPr>
          <p:spPr>
            <a:xfrm>
              <a:off x="-163970" y="3804956"/>
              <a:ext cx="2234" cy="10165"/>
            </a:xfrm>
            <a:custGeom>
              <a:rect b="b" l="l" r="r" t="t"/>
              <a:pathLst>
                <a:path extrusionOk="0" h="223" w="49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"/>
            <p:cNvSpPr/>
            <p:nvPr/>
          </p:nvSpPr>
          <p:spPr>
            <a:xfrm>
              <a:off x="-163560" y="3825242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"/>
            <p:cNvSpPr/>
            <p:nvPr/>
          </p:nvSpPr>
          <p:spPr>
            <a:xfrm>
              <a:off x="-162967" y="3845755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"/>
            <p:cNvSpPr/>
            <p:nvPr/>
          </p:nvSpPr>
          <p:spPr>
            <a:xfrm>
              <a:off x="-162603" y="3866086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"/>
            <p:cNvSpPr/>
            <p:nvPr/>
          </p:nvSpPr>
          <p:spPr>
            <a:xfrm>
              <a:off x="-161964" y="3886599"/>
              <a:ext cx="2234" cy="10165"/>
            </a:xfrm>
            <a:custGeom>
              <a:rect b="b" l="l" r="r" t="t"/>
              <a:pathLst>
                <a:path extrusionOk="0" h="223" w="49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"/>
            <p:cNvSpPr/>
            <p:nvPr/>
          </p:nvSpPr>
          <p:spPr>
            <a:xfrm>
              <a:off x="-161417" y="3907112"/>
              <a:ext cx="2279" cy="10211"/>
            </a:xfrm>
            <a:custGeom>
              <a:rect b="b" l="l" r="r" t="t"/>
              <a:pathLst>
                <a:path extrusionOk="0" h="224" w="5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"/>
            <p:cNvSpPr/>
            <p:nvPr/>
          </p:nvSpPr>
          <p:spPr>
            <a:xfrm>
              <a:off x="-160779" y="3927443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"/>
            <p:cNvSpPr/>
            <p:nvPr/>
          </p:nvSpPr>
          <p:spPr>
            <a:xfrm>
              <a:off x="-160187" y="3947956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"/>
            <p:cNvSpPr/>
            <p:nvPr/>
          </p:nvSpPr>
          <p:spPr>
            <a:xfrm>
              <a:off x="-159594" y="3968287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"/>
            <p:cNvSpPr/>
            <p:nvPr/>
          </p:nvSpPr>
          <p:spPr>
            <a:xfrm>
              <a:off x="-158773" y="3988755"/>
              <a:ext cx="2188" cy="10257"/>
            </a:xfrm>
            <a:custGeom>
              <a:rect b="b" l="l" r="r" t="t"/>
              <a:pathLst>
                <a:path extrusionOk="0" h="225" w="48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"/>
            <p:cNvSpPr/>
            <p:nvPr/>
          </p:nvSpPr>
          <p:spPr>
            <a:xfrm>
              <a:off x="-158181" y="4009086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"/>
            <p:cNvSpPr/>
            <p:nvPr/>
          </p:nvSpPr>
          <p:spPr>
            <a:xfrm>
              <a:off x="-157360" y="4029645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"/>
            <p:cNvSpPr/>
            <p:nvPr/>
          </p:nvSpPr>
          <p:spPr>
            <a:xfrm>
              <a:off x="-156813" y="4050158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"/>
            <p:cNvSpPr/>
            <p:nvPr/>
          </p:nvSpPr>
          <p:spPr>
            <a:xfrm>
              <a:off x="-155993" y="4070489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"/>
            <p:cNvSpPr/>
            <p:nvPr/>
          </p:nvSpPr>
          <p:spPr>
            <a:xfrm>
              <a:off x="-155172" y="4091002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"/>
            <p:cNvSpPr/>
            <p:nvPr/>
          </p:nvSpPr>
          <p:spPr>
            <a:xfrm>
              <a:off x="-154397" y="4111333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"/>
            <p:cNvSpPr/>
            <p:nvPr/>
          </p:nvSpPr>
          <p:spPr>
            <a:xfrm>
              <a:off x="-153622" y="4131846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"/>
            <p:cNvSpPr/>
            <p:nvPr/>
          </p:nvSpPr>
          <p:spPr>
            <a:xfrm>
              <a:off x="-152802" y="4152131"/>
              <a:ext cx="2462" cy="10439"/>
            </a:xfrm>
            <a:custGeom>
              <a:rect b="b" l="l" r="r" t="t"/>
              <a:pathLst>
                <a:path extrusionOk="0" h="229" w="54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"/>
            <p:cNvSpPr/>
            <p:nvPr/>
          </p:nvSpPr>
          <p:spPr>
            <a:xfrm>
              <a:off x="-152027" y="4172645"/>
              <a:ext cx="2416" cy="10257"/>
            </a:xfrm>
            <a:custGeom>
              <a:rect b="b" l="l" r="r" t="t"/>
              <a:pathLst>
                <a:path extrusionOk="0" h="225" w="53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"/>
            <p:cNvSpPr/>
            <p:nvPr/>
          </p:nvSpPr>
          <p:spPr>
            <a:xfrm>
              <a:off x="-151206" y="4192976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"/>
            <p:cNvSpPr/>
            <p:nvPr/>
          </p:nvSpPr>
          <p:spPr>
            <a:xfrm>
              <a:off x="-150386" y="4213489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"/>
            <p:cNvSpPr/>
            <p:nvPr/>
          </p:nvSpPr>
          <p:spPr>
            <a:xfrm>
              <a:off x="-149656" y="4233820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"/>
            <p:cNvSpPr/>
            <p:nvPr/>
          </p:nvSpPr>
          <p:spPr>
            <a:xfrm>
              <a:off x="-148836" y="4254378"/>
              <a:ext cx="2462" cy="10165"/>
            </a:xfrm>
            <a:custGeom>
              <a:rect b="b" l="l" r="r" t="t"/>
              <a:pathLst>
                <a:path extrusionOk="0" h="223" w="54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"/>
            <p:cNvSpPr/>
            <p:nvPr/>
          </p:nvSpPr>
          <p:spPr>
            <a:xfrm>
              <a:off x="-148015" y="4274846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"/>
            <p:cNvSpPr/>
            <p:nvPr/>
          </p:nvSpPr>
          <p:spPr>
            <a:xfrm>
              <a:off x="-147240" y="4295177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"/>
            <p:cNvSpPr/>
            <p:nvPr/>
          </p:nvSpPr>
          <p:spPr>
            <a:xfrm>
              <a:off x="-146420" y="4315690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"/>
            <p:cNvSpPr/>
            <p:nvPr/>
          </p:nvSpPr>
          <p:spPr>
            <a:xfrm>
              <a:off x="-145599" y="4336021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"/>
            <p:cNvSpPr/>
            <p:nvPr/>
          </p:nvSpPr>
          <p:spPr>
            <a:xfrm>
              <a:off x="-144870" y="4356534"/>
              <a:ext cx="2462" cy="10257"/>
            </a:xfrm>
            <a:custGeom>
              <a:rect b="b" l="l" r="r" t="t"/>
              <a:pathLst>
                <a:path extrusionOk="0" h="225" w="54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"/>
            <p:cNvSpPr/>
            <p:nvPr/>
          </p:nvSpPr>
          <p:spPr>
            <a:xfrm>
              <a:off x="-144049" y="4376865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"/>
            <p:cNvSpPr/>
            <p:nvPr/>
          </p:nvSpPr>
          <p:spPr>
            <a:xfrm>
              <a:off x="-143229" y="4397378"/>
              <a:ext cx="2188" cy="10211"/>
            </a:xfrm>
            <a:custGeom>
              <a:rect b="b" l="l" r="r" t="t"/>
              <a:pathLst>
                <a:path extrusionOk="0" h="224" w="48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"/>
            <p:cNvSpPr/>
            <p:nvPr/>
          </p:nvSpPr>
          <p:spPr>
            <a:xfrm>
              <a:off x="-142636" y="4417892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"/>
            <p:cNvSpPr/>
            <p:nvPr/>
          </p:nvSpPr>
          <p:spPr>
            <a:xfrm>
              <a:off x="-141861" y="4438223"/>
              <a:ext cx="2279" cy="10393"/>
            </a:xfrm>
            <a:custGeom>
              <a:rect b="b" l="l" r="r" t="t"/>
              <a:pathLst>
                <a:path extrusionOk="0" h="228" w="5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"/>
            <p:cNvSpPr/>
            <p:nvPr/>
          </p:nvSpPr>
          <p:spPr>
            <a:xfrm>
              <a:off x="-141269" y="4458781"/>
              <a:ext cx="2234" cy="4558"/>
            </a:xfrm>
            <a:custGeom>
              <a:rect b="b" l="l" r="r" t="t"/>
              <a:pathLst>
                <a:path extrusionOk="0" h="100" w="49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"/>
            <p:cNvSpPr/>
            <p:nvPr/>
          </p:nvSpPr>
          <p:spPr>
            <a:xfrm>
              <a:off x="-115741" y="2713425"/>
              <a:ext cx="34098" cy="228107"/>
            </a:xfrm>
            <a:custGeom>
              <a:rect b="b" l="l" r="r" t="t"/>
              <a:pathLst>
                <a:path extrusionOk="0" h="5004" w="748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"/>
            <p:cNvSpPr/>
            <p:nvPr/>
          </p:nvSpPr>
          <p:spPr>
            <a:xfrm>
              <a:off x="-478734" y="2928814"/>
              <a:ext cx="58622" cy="168619"/>
            </a:xfrm>
            <a:custGeom>
              <a:rect b="b" l="l" r="r" t="t"/>
              <a:pathLst>
                <a:path extrusionOk="0" h="3699" w="1286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"/>
            <p:cNvSpPr/>
            <p:nvPr/>
          </p:nvSpPr>
          <p:spPr>
            <a:xfrm>
              <a:off x="-477731" y="2960404"/>
              <a:ext cx="39887" cy="9208"/>
            </a:xfrm>
            <a:custGeom>
              <a:rect b="b" l="l" r="r" t="t"/>
              <a:pathLst>
                <a:path extrusionOk="0" h="202" w="875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"/>
            <p:cNvSpPr/>
            <p:nvPr/>
          </p:nvSpPr>
          <p:spPr>
            <a:xfrm>
              <a:off x="-823767" y="1859801"/>
              <a:ext cx="1492954" cy="1042757"/>
            </a:xfrm>
            <a:custGeom>
              <a:rect b="b" l="l" r="r" t="t"/>
              <a:pathLst>
                <a:path extrusionOk="0" h="22875" w="32751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"/>
            <p:cNvSpPr/>
            <p:nvPr/>
          </p:nvSpPr>
          <p:spPr>
            <a:xfrm>
              <a:off x="147238" y="2058825"/>
              <a:ext cx="69335" cy="177964"/>
            </a:xfrm>
            <a:custGeom>
              <a:rect b="b" l="l" r="r" t="t"/>
              <a:pathLst>
                <a:path extrusionOk="0" h="3904" w="1521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"/>
            <p:cNvSpPr/>
            <p:nvPr/>
          </p:nvSpPr>
          <p:spPr>
            <a:xfrm>
              <a:off x="402560" y="1972943"/>
              <a:ext cx="56070" cy="146100"/>
            </a:xfrm>
            <a:custGeom>
              <a:rect b="b" l="l" r="r" t="t"/>
              <a:pathLst>
                <a:path extrusionOk="0" h="3205" w="123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"/>
            <p:cNvSpPr/>
            <p:nvPr/>
          </p:nvSpPr>
          <p:spPr>
            <a:xfrm>
              <a:off x="-397639" y="2540430"/>
              <a:ext cx="305237" cy="36377"/>
            </a:xfrm>
            <a:custGeom>
              <a:rect b="b" l="l" r="r" t="t"/>
              <a:pathLst>
                <a:path extrusionOk="0" h="798" w="6696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"/>
            <p:cNvSpPr/>
            <p:nvPr/>
          </p:nvSpPr>
          <p:spPr>
            <a:xfrm>
              <a:off x="-676755" y="2382934"/>
              <a:ext cx="140903" cy="125951"/>
            </a:xfrm>
            <a:custGeom>
              <a:rect b="b" l="l" r="r" t="t"/>
              <a:pathLst>
                <a:path extrusionOk="0" h="2763" w="3091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"/>
            <p:cNvSpPr/>
            <p:nvPr/>
          </p:nvSpPr>
          <p:spPr>
            <a:xfrm>
              <a:off x="-517162" y="2667156"/>
              <a:ext cx="68742" cy="148972"/>
            </a:xfrm>
            <a:custGeom>
              <a:rect b="b" l="l" r="r" t="t"/>
              <a:pathLst>
                <a:path extrusionOk="0" h="3268" w="1508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"/>
            <p:cNvSpPr/>
            <p:nvPr/>
          </p:nvSpPr>
          <p:spPr>
            <a:xfrm>
              <a:off x="-454438" y="2101083"/>
              <a:ext cx="152026" cy="315038"/>
            </a:xfrm>
            <a:custGeom>
              <a:rect b="b" l="l" r="r" t="t"/>
              <a:pathLst>
                <a:path extrusionOk="0" h="6911" w="3335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"/>
            <p:cNvSpPr/>
            <p:nvPr/>
          </p:nvSpPr>
          <p:spPr>
            <a:xfrm>
              <a:off x="-640880" y="2556339"/>
              <a:ext cx="73118" cy="22337"/>
            </a:xfrm>
            <a:custGeom>
              <a:rect b="b" l="l" r="r" t="t"/>
              <a:pathLst>
                <a:path extrusionOk="0" h="490" w="1604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"/>
            <p:cNvSpPr/>
            <p:nvPr/>
          </p:nvSpPr>
          <p:spPr>
            <a:xfrm>
              <a:off x="-616994" y="2555109"/>
              <a:ext cx="45084" cy="46633"/>
            </a:xfrm>
            <a:custGeom>
              <a:rect b="b" l="l" r="r" t="t"/>
              <a:pathLst>
                <a:path extrusionOk="0" h="1023" w="989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"/>
            <p:cNvSpPr/>
            <p:nvPr/>
          </p:nvSpPr>
          <p:spPr>
            <a:xfrm>
              <a:off x="-112961" y="2157836"/>
              <a:ext cx="55842" cy="155035"/>
            </a:xfrm>
            <a:custGeom>
              <a:rect b="b" l="l" r="r" t="t"/>
              <a:pathLst>
                <a:path extrusionOk="0" h="3401" w="1225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"/>
            <p:cNvSpPr/>
            <p:nvPr/>
          </p:nvSpPr>
          <p:spPr>
            <a:xfrm>
              <a:off x="-310982" y="2410787"/>
              <a:ext cx="145644" cy="67420"/>
            </a:xfrm>
            <a:custGeom>
              <a:rect b="b" l="l" r="r" t="t"/>
              <a:pathLst>
                <a:path extrusionOk="0" h="1479" w="3195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"/>
            <p:cNvSpPr/>
            <p:nvPr/>
          </p:nvSpPr>
          <p:spPr>
            <a:xfrm>
              <a:off x="-326526" y="2889930"/>
              <a:ext cx="89483" cy="35830"/>
            </a:xfrm>
            <a:custGeom>
              <a:rect b="b" l="l" r="r" t="t"/>
              <a:pathLst>
                <a:path extrusionOk="0" h="786" w="1963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"/>
            <p:cNvSpPr/>
            <p:nvPr/>
          </p:nvSpPr>
          <p:spPr>
            <a:xfrm>
              <a:off x="-376761" y="2778976"/>
              <a:ext cx="149109" cy="138897"/>
            </a:xfrm>
            <a:custGeom>
              <a:rect b="b" l="l" r="r" t="t"/>
              <a:pathLst>
                <a:path extrusionOk="0" h="3047" w="3271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"/>
            <p:cNvSpPr/>
            <p:nvPr/>
          </p:nvSpPr>
          <p:spPr>
            <a:xfrm>
              <a:off x="-377308" y="2857656"/>
              <a:ext cx="118384" cy="41893"/>
            </a:xfrm>
            <a:custGeom>
              <a:rect b="b" l="l" r="r" t="t"/>
              <a:pathLst>
                <a:path extrusionOk="0" h="919" w="2597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"/>
            <p:cNvSpPr/>
            <p:nvPr/>
          </p:nvSpPr>
          <p:spPr>
            <a:xfrm>
              <a:off x="-305785" y="2901007"/>
              <a:ext cx="46406" cy="7522"/>
            </a:xfrm>
            <a:custGeom>
              <a:rect b="b" l="l" r="r" t="t"/>
              <a:pathLst>
                <a:path extrusionOk="0" h="165" w="1018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"/>
            <p:cNvSpPr/>
            <p:nvPr/>
          </p:nvSpPr>
          <p:spPr>
            <a:xfrm>
              <a:off x="-525322" y="2223980"/>
              <a:ext cx="443086" cy="75534"/>
            </a:xfrm>
            <a:custGeom>
              <a:rect b="b" l="l" r="r" t="t"/>
              <a:pathLst>
                <a:path extrusionOk="0" h="1657" w="972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0" name="Google Shape;420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11a9404f3b8_0_690"/>
          <p:cNvSpPr txBox="1"/>
          <p:nvPr>
            <p:ph type="ctrTitle"/>
          </p:nvPr>
        </p:nvSpPr>
        <p:spPr>
          <a:xfrm>
            <a:off x="833900" y="854225"/>
            <a:ext cx="29661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700"/>
              <a:t>Heuristic Evaluation</a:t>
            </a:r>
            <a:endParaRPr sz="2700"/>
          </a:p>
        </p:txBody>
      </p:sp>
      <p:sp>
        <p:nvSpPr>
          <p:cNvPr id="899" name="Google Shape;899;g11a9404f3b8_0_690"/>
          <p:cNvSpPr/>
          <p:nvPr/>
        </p:nvSpPr>
        <p:spPr>
          <a:xfrm>
            <a:off x="836275" y="3478350"/>
            <a:ext cx="2738400" cy="75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g11a9404f3b8_0_690"/>
          <p:cNvSpPr txBox="1"/>
          <p:nvPr>
            <p:ph idx="1" type="subTitle"/>
          </p:nvPr>
        </p:nvSpPr>
        <p:spPr>
          <a:xfrm>
            <a:off x="833900" y="1583750"/>
            <a:ext cx="2740800" cy="27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Issue:</a:t>
            </a:r>
            <a:r>
              <a:rPr lang="en" sz="1400"/>
              <a:t> Constantly changing menu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Heuristic: </a:t>
            </a:r>
            <a:r>
              <a:rPr lang="en" sz="1400">
                <a:solidFill>
                  <a:srgbClr val="333333"/>
                </a:solidFill>
              </a:rPr>
              <a:t>Recognition rather than recall</a:t>
            </a:r>
            <a:endParaRPr sz="14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Severity: </a:t>
            </a:r>
            <a:r>
              <a:rPr lang="en" sz="1400"/>
              <a:t>4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Description: </a:t>
            </a:r>
            <a:r>
              <a:rPr lang="en" sz="1400"/>
              <a:t>Rather than expanding the starting menu, when a user chooses a section the old menu is replaced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901" name="Google Shape;901;g11a9404f3b8_0_690"/>
          <p:cNvPicPr preferRelativeResize="0"/>
          <p:nvPr/>
        </p:nvPicPr>
        <p:blipFill rotWithShape="1">
          <a:blip r:embed="rId3">
            <a:alphaModFix/>
          </a:blip>
          <a:srcRect b="4409" l="20349" r="20872" t="8957"/>
          <a:stretch/>
        </p:blipFill>
        <p:spPr>
          <a:xfrm>
            <a:off x="4256300" y="866888"/>
            <a:ext cx="4113000" cy="3409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902" name="Google Shape;902;g11a9404f3b8_0_69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11a9404f3b8_0_1103"/>
          <p:cNvSpPr txBox="1"/>
          <p:nvPr>
            <p:ph type="ctrTitle"/>
          </p:nvPr>
        </p:nvSpPr>
        <p:spPr>
          <a:xfrm>
            <a:off x="833900" y="854225"/>
            <a:ext cx="29583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700"/>
              <a:t>Heuristic Evaluation</a:t>
            </a:r>
            <a:endParaRPr sz="2700"/>
          </a:p>
        </p:txBody>
      </p:sp>
      <p:sp>
        <p:nvSpPr>
          <p:cNvPr id="908" name="Google Shape;908;g11a9404f3b8_0_1103"/>
          <p:cNvSpPr/>
          <p:nvPr/>
        </p:nvSpPr>
        <p:spPr>
          <a:xfrm>
            <a:off x="836275" y="3478350"/>
            <a:ext cx="2738400" cy="75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g11a9404f3b8_0_1103"/>
          <p:cNvSpPr txBox="1"/>
          <p:nvPr>
            <p:ph idx="1" type="subTitle"/>
          </p:nvPr>
        </p:nvSpPr>
        <p:spPr>
          <a:xfrm>
            <a:off x="833900" y="1583750"/>
            <a:ext cx="2740800" cy="27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Issue:</a:t>
            </a:r>
            <a:r>
              <a:rPr lang="en" sz="1400"/>
              <a:t> Message deletion without confirmation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Heuristic: </a:t>
            </a:r>
            <a:r>
              <a:rPr lang="en" sz="1400"/>
              <a:t>User control and freedom &amp; Error prevention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Severity: </a:t>
            </a:r>
            <a:r>
              <a:rPr lang="en" sz="1400"/>
              <a:t>2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Description: </a:t>
            </a:r>
            <a:r>
              <a:rPr lang="en" sz="1400"/>
              <a:t>In the messages section the user can </a:t>
            </a:r>
            <a:r>
              <a:rPr lang="en" sz="1400"/>
              <a:t>accidentally delete a message and never recover it back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910" name="Google Shape;910;g11a9404f3b8_0_1103"/>
          <p:cNvPicPr preferRelativeResize="0"/>
          <p:nvPr/>
        </p:nvPicPr>
        <p:blipFill rotWithShape="1">
          <a:blip r:embed="rId3">
            <a:alphaModFix/>
          </a:blip>
          <a:srcRect b="27416" l="19562" r="20243" t="9456"/>
          <a:stretch/>
        </p:blipFill>
        <p:spPr>
          <a:xfrm>
            <a:off x="4186550" y="1278213"/>
            <a:ext cx="4385573" cy="2587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911" name="Google Shape;911;g11a9404f3b8_0_110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6" name="Google Shape;916;g11a9404f3b8_0_480"/>
          <p:cNvGrpSpPr/>
          <p:nvPr/>
        </p:nvGrpSpPr>
        <p:grpSpPr>
          <a:xfrm>
            <a:off x="4534350" y="4313399"/>
            <a:ext cx="4600713" cy="150450"/>
            <a:chOff x="0" y="4397412"/>
            <a:chExt cx="4600713" cy="150450"/>
          </a:xfrm>
        </p:grpSpPr>
        <p:sp>
          <p:nvSpPr>
            <p:cNvPr id="917" name="Google Shape;917;g11a9404f3b8_0_480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g11a9404f3b8_0_480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g11a9404f3b8_0_480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g11a9404f3b8_0_480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g11a9404f3b8_0_480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2" name="Google Shape;922;g11a9404f3b8_0_480"/>
          <p:cNvGrpSpPr/>
          <p:nvPr/>
        </p:nvGrpSpPr>
        <p:grpSpPr>
          <a:xfrm>
            <a:off x="5215723" y="1329593"/>
            <a:ext cx="3081703" cy="2757573"/>
            <a:chOff x="5215723" y="1479118"/>
            <a:chExt cx="3081703" cy="2757573"/>
          </a:xfrm>
        </p:grpSpPr>
        <p:grpSp>
          <p:nvGrpSpPr>
            <p:cNvPr id="923" name="Google Shape;923;g11a9404f3b8_0_480"/>
            <p:cNvGrpSpPr/>
            <p:nvPr/>
          </p:nvGrpSpPr>
          <p:grpSpPr>
            <a:xfrm>
              <a:off x="5215723" y="1707350"/>
              <a:ext cx="3081703" cy="2529341"/>
              <a:chOff x="5150194" y="1591500"/>
              <a:chExt cx="3081703" cy="2529341"/>
            </a:xfrm>
          </p:grpSpPr>
          <p:sp>
            <p:nvSpPr>
              <p:cNvPr id="924" name="Google Shape;924;g11a9404f3b8_0_480"/>
              <p:cNvSpPr/>
              <p:nvPr/>
            </p:nvSpPr>
            <p:spPr>
              <a:xfrm>
                <a:off x="5150194" y="1591500"/>
                <a:ext cx="1147444" cy="2529341"/>
              </a:xfrm>
              <a:custGeom>
                <a:rect b="b" l="l" r="r" t="t"/>
                <a:pathLst>
                  <a:path extrusionOk="0" h="64368" w="46540">
                    <a:moveTo>
                      <a:pt x="45240" y="58"/>
                    </a:moveTo>
                    <a:cubicBezTo>
                      <a:pt x="45926" y="58"/>
                      <a:pt x="46482" y="614"/>
                      <a:pt x="46482" y="1299"/>
                    </a:cubicBezTo>
                    <a:lnTo>
                      <a:pt x="46482" y="63068"/>
                    </a:lnTo>
                    <a:cubicBezTo>
                      <a:pt x="46482" y="63753"/>
                      <a:pt x="45926" y="64310"/>
                      <a:pt x="45240" y="64310"/>
                    </a:cubicBezTo>
                    <a:lnTo>
                      <a:pt x="1299" y="64310"/>
                    </a:lnTo>
                    <a:cubicBezTo>
                      <a:pt x="615" y="64310"/>
                      <a:pt x="58" y="63753"/>
                      <a:pt x="58" y="63068"/>
                    </a:cubicBezTo>
                    <a:lnTo>
                      <a:pt x="58" y="1299"/>
                    </a:lnTo>
                    <a:cubicBezTo>
                      <a:pt x="58" y="614"/>
                      <a:pt x="615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2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2" y="64368"/>
                      <a:pt x="1299" y="64368"/>
                    </a:cubicBezTo>
                    <a:lnTo>
                      <a:pt x="45240" y="64368"/>
                    </a:lnTo>
                    <a:cubicBezTo>
                      <a:pt x="45958" y="64368"/>
                      <a:pt x="46539" y="63786"/>
                      <a:pt x="46539" y="63068"/>
                    </a:cubicBezTo>
                    <a:lnTo>
                      <a:pt x="46539" y="1299"/>
                    </a:lnTo>
                    <a:cubicBezTo>
                      <a:pt x="46539" y="582"/>
                      <a:pt x="45958" y="0"/>
                      <a:pt x="452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g11a9404f3b8_0_480"/>
              <p:cNvSpPr/>
              <p:nvPr/>
            </p:nvSpPr>
            <p:spPr>
              <a:xfrm>
                <a:off x="6402990" y="1591500"/>
                <a:ext cx="1828907" cy="2529341"/>
              </a:xfrm>
              <a:custGeom>
                <a:rect b="b" l="l" r="r" t="t"/>
                <a:pathLst>
                  <a:path extrusionOk="0" h="64368" w="46543">
                    <a:moveTo>
                      <a:pt x="45243" y="58"/>
                    </a:moveTo>
                    <a:cubicBezTo>
                      <a:pt x="45928" y="58"/>
                      <a:pt x="46485" y="614"/>
                      <a:pt x="46485" y="1299"/>
                    </a:cubicBezTo>
                    <a:lnTo>
                      <a:pt x="46485" y="63068"/>
                    </a:lnTo>
                    <a:cubicBezTo>
                      <a:pt x="46485" y="63753"/>
                      <a:pt x="45928" y="64310"/>
                      <a:pt x="45243" y="64310"/>
                    </a:cubicBezTo>
                    <a:lnTo>
                      <a:pt x="1299" y="64310"/>
                    </a:lnTo>
                    <a:cubicBezTo>
                      <a:pt x="617" y="64310"/>
                      <a:pt x="57" y="63753"/>
                      <a:pt x="57" y="63068"/>
                    </a:cubicBezTo>
                    <a:lnTo>
                      <a:pt x="57" y="1299"/>
                    </a:lnTo>
                    <a:cubicBezTo>
                      <a:pt x="57" y="614"/>
                      <a:pt x="617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5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5" y="64368"/>
                      <a:pt x="1299" y="64368"/>
                    </a:cubicBezTo>
                    <a:lnTo>
                      <a:pt x="45243" y="64368"/>
                    </a:lnTo>
                    <a:cubicBezTo>
                      <a:pt x="45961" y="64368"/>
                      <a:pt x="46542" y="63786"/>
                      <a:pt x="46542" y="63068"/>
                    </a:cubicBezTo>
                    <a:lnTo>
                      <a:pt x="46542" y="1299"/>
                    </a:lnTo>
                    <a:cubicBezTo>
                      <a:pt x="46542" y="582"/>
                      <a:pt x="45961" y="0"/>
                      <a:pt x="4524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6" name="Google Shape;926;g11a9404f3b8_0_480"/>
            <p:cNvGrpSpPr/>
            <p:nvPr/>
          </p:nvGrpSpPr>
          <p:grpSpPr>
            <a:xfrm>
              <a:off x="5723516" y="1479118"/>
              <a:ext cx="2288423" cy="1787927"/>
              <a:chOff x="5723516" y="1479118"/>
              <a:chExt cx="2288423" cy="1787927"/>
            </a:xfrm>
          </p:grpSpPr>
          <p:sp>
            <p:nvSpPr>
              <p:cNvPr id="927" name="Google Shape;927;g11a9404f3b8_0_480"/>
              <p:cNvSpPr/>
              <p:nvPr/>
            </p:nvSpPr>
            <p:spPr>
              <a:xfrm>
                <a:off x="5723516" y="1479118"/>
                <a:ext cx="2288423" cy="291294"/>
              </a:xfrm>
              <a:custGeom>
                <a:rect b="b" l="l" r="r" t="t"/>
                <a:pathLst>
                  <a:path extrusionOk="0" h="7413" w="58237">
                    <a:moveTo>
                      <a:pt x="1756" y="1"/>
                    </a:moveTo>
                    <a:cubicBezTo>
                      <a:pt x="791" y="1"/>
                      <a:pt x="1" y="794"/>
                      <a:pt x="1" y="1760"/>
                    </a:cubicBezTo>
                    <a:lnTo>
                      <a:pt x="1" y="7413"/>
                    </a:lnTo>
                    <a:lnTo>
                      <a:pt x="58237" y="7413"/>
                    </a:lnTo>
                    <a:lnTo>
                      <a:pt x="58237" y="1760"/>
                    </a:lnTo>
                    <a:cubicBezTo>
                      <a:pt x="58237" y="794"/>
                      <a:pt x="57448" y="1"/>
                      <a:pt x="564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g11a9404f3b8_0_480"/>
              <p:cNvSpPr/>
              <p:nvPr/>
            </p:nvSpPr>
            <p:spPr>
              <a:xfrm>
                <a:off x="622944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7" y="0"/>
                      <a:pt x="1" y="595"/>
                      <a:pt x="1" y="1328"/>
                    </a:cubicBezTo>
                    <a:cubicBezTo>
                      <a:pt x="1" y="2060"/>
                      <a:pt x="597" y="2656"/>
                      <a:pt x="1329" y="2656"/>
                    </a:cubicBezTo>
                    <a:cubicBezTo>
                      <a:pt x="2065" y="2656"/>
                      <a:pt x="2656" y="2060"/>
                      <a:pt x="2656" y="1328"/>
                    </a:cubicBezTo>
                    <a:cubicBezTo>
                      <a:pt x="2656" y="595"/>
                      <a:pt x="2065" y="0"/>
                      <a:pt x="1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g11a9404f3b8_0_480"/>
              <p:cNvSpPr/>
              <p:nvPr/>
            </p:nvSpPr>
            <p:spPr>
              <a:xfrm>
                <a:off x="6044560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8" y="0"/>
                    </a:moveTo>
                    <a:cubicBezTo>
                      <a:pt x="596" y="0"/>
                      <a:pt x="0" y="595"/>
                      <a:pt x="0" y="1328"/>
                    </a:cubicBezTo>
                    <a:cubicBezTo>
                      <a:pt x="0" y="2060"/>
                      <a:pt x="596" y="2656"/>
                      <a:pt x="1328" y="2656"/>
                    </a:cubicBezTo>
                    <a:cubicBezTo>
                      <a:pt x="2060" y="2656"/>
                      <a:pt x="2656" y="2060"/>
                      <a:pt x="2656" y="1328"/>
                    </a:cubicBezTo>
                    <a:cubicBezTo>
                      <a:pt x="2656" y="595"/>
                      <a:pt x="2060" y="0"/>
                      <a:pt x="13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g11a9404f3b8_0_480"/>
              <p:cNvSpPr/>
              <p:nvPr/>
            </p:nvSpPr>
            <p:spPr>
              <a:xfrm>
                <a:off x="585963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3" y="0"/>
                      <a:pt x="0" y="595"/>
                      <a:pt x="0" y="1328"/>
                    </a:cubicBezTo>
                    <a:cubicBezTo>
                      <a:pt x="0" y="2060"/>
                      <a:pt x="593" y="2656"/>
                      <a:pt x="1329" y="2656"/>
                    </a:cubicBezTo>
                    <a:cubicBezTo>
                      <a:pt x="2061" y="2656"/>
                      <a:pt x="2656" y="2060"/>
                      <a:pt x="2656" y="1328"/>
                    </a:cubicBezTo>
                    <a:cubicBezTo>
                      <a:pt x="2656" y="595"/>
                      <a:pt x="2061" y="0"/>
                      <a:pt x="1329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g11a9404f3b8_0_480"/>
              <p:cNvSpPr/>
              <p:nvPr/>
            </p:nvSpPr>
            <p:spPr>
              <a:xfrm>
                <a:off x="5723516" y="1770377"/>
                <a:ext cx="2288423" cy="1496668"/>
              </a:xfrm>
              <a:custGeom>
                <a:rect b="b" l="l" r="r" t="t"/>
                <a:pathLst>
                  <a:path extrusionOk="0" h="38088" w="58237">
                    <a:moveTo>
                      <a:pt x="1" y="1"/>
                    </a:moveTo>
                    <a:lnTo>
                      <a:pt x="1" y="36332"/>
                    </a:lnTo>
                    <a:cubicBezTo>
                      <a:pt x="1" y="37297"/>
                      <a:pt x="791" y="38087"/>
                      <a:pt x="1756" y="38087"/>
                    </a:cubicBezTo>
                    <a:lnTo>
                      <a:pt x="56482" y="38087"/>
                    </a:lnTo>
                    <a:cubicBezTo>
                      <a:pt x="57448" y="38087"/>
                      <a:pt x="58237" y="37297"/>
                      <a:pt x="58237" y="36332"/>
                    </a:cubicBezTo>
                    <a:lnTo>
                      <a:pt x="5823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32" name="Google Shape;932;g11a9404f3b8_0_480"/>
          <p:cNvSpPr txBox="1"/>
          <p:nvPr>
            <p:ph type="ctrTitle"/>
          </p:nvPr>
        </p:nvSpPr>
        <p:spPr>
          <a:xfrm>
            <a:off x="938625" y="1723050"/>
            <a:ext cx="2587500" cy="16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03.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Results &amp; Solutions</a:t>
            </a:r>
            <a:endParaRPr/>
          </a:p>
        </p:txBody>
      </p:sp>
      <p:grpSp>
        <p:nvGrpSpPr>
          <p:cNvPr id="933" name="Google Shape;933;g11a9404f3b8_0_480"/>
          <p:cNvGrpSpPr/>
          <p:nvPr/>
        </p:nvGrpSpPr>
        <p:grpSpPr>
          <a:xfrm>
            <a:off x="4394088" y="3149994"/>
            <a:ext cx="1221060" cy="1220197"/>
            <a:chOff x="4394088" y="3299519"/>
            <a:chExt cx="1221060" cy="1220197"/>
          </a:xfrm>
        </p:grpSpPr>
        <p:sp>
          <p:nvSpPr>
            <p:cNvPr id="934" name="Google Shape;934;g11a9404f3b8_0_480"/>
            <p:cNvSpPr/>
            <p:nvPr/>
          </p:nvSpPr>
          <p:spPr>
            <a:xfrm>
              <a:off x="5004504" y="3380350"/>
              <a:ext cx="610644" cy="1139359"/>
            </a:xfrm>
            <a:custGeom>
              <a:rect b="b" l="l" r="r" t="t"/>
              <a:pathLst>
                <a:path extrusionOk="0" h="28995" w="15540">
                  <a:moveTo>
                    <a:pt x="7768" y="1"/>
                  </a:moveTo>
                  <a:lnTo>
                    <a:pt x="5740" y="3515"/>
                  </a:lnTo>
                  <a:cubicBezTo>
                    <a:pt x="9175" y="5492"/>
                    <a:pt x="11486" y="9203"/>
                    <a:pt x="11486" y="13457"/>
                  </a:cubicBezTo>
                  <a:cubicBezTo>
                    <a:pt x="11486" y="19799"/>
                    <a:pt x="6343" y="24939"/>
                    <a:pt x="1" y="24939"/>
                  </a:cubicBezTo>
                  <a:lnTo>
                    <a:pt x="1" y="28995"/>
                  </a:lnTo>
                  <a:cubicBezTo>
                    <a:pt x="8579" y="28995"/>
                    <a:pt x="15539" y="22035"/>
                    <a:pt x="15539" y="13457"/>
                  </a:cubicBezTo>
                  <a:cubicBezTo>
                    <a:pt x="15539" y="7707"/>
                    <a:pt x="12412" y="2685"/>
                    <a:pt x="7768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g11a9404f3b8_0_480"/>
            <p:cNvSpPr/>
            <p:nvPr/>
          </p:nvSpPr>
          <p:spPr>
            <a:xfrm>
              <a:off x="4394088" y="3909150"/>
              <a:ext cx="610448" cy="610566"/>
            </a:xfrm>
            <a:custGeom>
              <a:rect b="b" l="l" r="r" t="t"/>
              <a:pathLst>
                <a:path extrusionOk="0" h="15538" w="15535">
                  <a:moveTo>
                    <a:pt x="0" y="0"/>
                  </a:moveTo>
                  <a:cubicBezTo>
                    <a:pt x="0" y="4117"/>
                    <a:pt x="1641" y="8076"/>
                    <a:pt x="4551" y="10984"/>
                  </a:cubicBezTo>
                  <a:cubicBezTo>
                    <a:pt x="7462" y="13894"/>
                    <a:pt x="11418" y="15538"/>
                    <a:pt x="15535" y="15538"/>
                  </a:cubicBezTo>
                  <a:lnTo>
                    <a:pt x="15535" y="11482"/>
                  </a:lnTo>
                  <a:cubicBezTo>
                    <a:pt x="9196" y="11482"/>
                    <a:pt x="4053" y="6342"/>
                    <a:pt x="4053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g11a9404f3b8_0_480"/>
            <p:cNvSpPr/>
            <p:nvPr/>
          </p:nvSpPr>
          <p:spPr>
            <a:xfrm>
              <a:off x="4394088" y="3299519"/>
              <a:ext cx="915691" cy="609662"/>
            </a:xfrm>
            <a:custGeom>
              <a:rect b="b" l="l" r="r" t="t"/>
              <a:pathLst>
                <a:path extrusionOk="0" h="15515" w="23303">
                  <a:moveTo>
                    <a:pt x="15601" y="0"/>
                  </a:moveTo>
                  <a:cubicBezTo>
                    <a:pt x="10214" y="0"/>
                    <a:pt x="4947" y="2787"/>
                    <a:pt x="2078" y="7750"/>
                  </a:cubicBezTo>
                  <a:cubicBezTo>
                    <a:pt x="721" y="10104"/>
                    <a:pt x="0" y="12790"/>
                    <a:pt x="0" y="15514"/>
                  </a:cubicBezTo>
                  <a:lnTo>
                    <a:pt x="4053" y="15514"/>
                  </a:lnTo>
                  <a:cubicBezTo>
                    <a:pt x="4053" y="9168"/>
                    <a:pt x="9196" y="4031"/>
                    <a:pt x="15535" y="4031"/>
                  </a:cubicBezTo>
                  <a:cubicBezTo>
                    <a:pt x="17627" y="4031"/>
                    <a:pt x="19590" y="4588"/>
                    <a:pt x="21274" y="5572"/>
                  </a:cubicBezTo>
                  <a:lnTo>
                    <a:pt x="23302" y="2058"/>
                  </a:lnTo>
                  <a:cubicBezTo>
                    <a:pt x="20882" y="662"/>
                    <a:pt x="18227" y="0"/>
                    <a:pt x="1560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7" name="Google Shape;937;g11a9404f3b8_0_480"/>
          <p:cNvSpPr/>
          <p:nvPr/>
        </p:nvSpPr>
        <p:spPr>
          <a:xfrm>
            <a:off x="4670099" y="3237152"/>
            <a:ext cx="2593" cy="5973"/>
          </a:xfrm>
          <a:custGeom>
            <a:rect b="b" l="l" r="r" t="t"/>
            <a:pathLst>
              <a:path extrusionOk="0" h="152" w="66">
                <a:moveTo>
                  <a:pt x="65" y="1"/>
                </a:moveTo>
                <a:cubicBezTo>
                  <a:pt x="54" y="1"/>
                  <a:pt x="40" y="4"/>
                  <a:pt x="29" y="12"/>
                </a:cubicBezTo>
                <a:cubicBezTo>
                  <a:pt x="4" y="30"/>
                  <a:pt x="0" y="65"/>
                  <a:pt x="19" y="90"/>
                </a:cubicBezTo>
                <a:cubicBezTo>
                  <a:pt x="32" y="112"/>
                  <a:pt x="50" y="130"/>
                  <a:pt x="65" y="152"/>
                </a:cubicBezTo>
                <a:lnTo>
                  <a:pt x="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8" name="Google Shape;938;g11a9404f3b8_0_480"/>
          <p:cNvSpPr/>
          <p:nvPr/>
        </p:nvSpPr>
        <p:spPr>
          <a:xfrm>
            <a:off x="8052890" y="3127164"/>
            <a:ext cx="2554" cy="4951"/>
          </a:xfrm>
          <a:custGeom>
            <a:rect b="b" l="l" r="r" t="t"/>
            <a:pathLst>
              <a:path extrusionOk="0" h="126" w="65">
                <a:moveTo>
                  <a:pt x="0" y="0"/>
                </a:moveTo>
                <a:lnTo>
                  <a:pt x="0" y="126"/>
                </a:lnTo>
                <a:cubicBezTo>
                  <a:pt x="18" y="126"/>
                  <a:pt x="36" y="116"/>
                  <a:pt x="47" y="98"/>
                </a:cubicBezTo>
                <a:cubicBezTo>
                  <a:pt x="65" y="73"/>
                  <a:pt x="58" y="36"/>
                  <a:pt x="29" y="18"/>
                </a:cubicBezTo>
                <a:cubicBezTo>
                  <a:pt x="18" y="15"/>
                  <a:pt x="11" y="8"/>
                  <a:pt x="0" y="0"/>
                </a:cubicBezTo>
                <a:close/>
              </a:path>
            </a:pathLst>
          </a:custGeom>
          <a:solidFill>
            <a:srgbClr val="FE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Google Shape;939;g11a9404f3b8_0_480"/>
          <p:cNvSpPr/>
          <p:nvPr/>
        </p:nvSpPr>
        <p:spPr>
          <a:xfrm>
            <a:off x="4670099" y="2168078"/>
            <a:ext cx="2593" cy="4833"/>
          </a:xfrm>
          <a:custGeom>
            <a:rect b="b" l="l" r="r" t="t"/>
            <a:pathLst>
              <a:path extrusionOk="0" h="123" w="66">
                <a:moveTo>
                  <a:pt x="65" y="0"/>
                </a:moveTo>
                <a:cubicBezTo>
                  <a:pt x="54" y="4"/>
                  <a:pt x="47" y="7"/>
                  <a:pt x="37" y="15"/>
                </a:cubicBezTo>
                <a:cubicBezTo>
                  <a:pt x="11" y="29"/>
                  <a:pt x="0" y="65"/>
                  <a:pt x="15" y="90"/>
                </a:cubicBezTo>
                <a:cubicBezTo>
                  <a:pt x="25" y="111"/>
                  <a:pt x="44" y="122"/>
                  <a:pt x="65" y="122"/>
                </a:cubicBezTo>
                <a:lnTo>
                  <a:pt x="65" y="0"/>
                </a:lnTo>
                <a:close/>
              </a:path>
            </a:pathLst>
          </a:custGeom>
          <a:solidFill>
            <a:srgbClr val="D6E4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Google Shape;940;g11a9404f3b8_0_480"/>
          <p:cNvSpPr/>
          <p:nvPr/>
        </p:nvSpPr>
        <p:spPr>
          <a:xfrm>
            <a:off x="8052890" y="2518830"/>
            <a:ext cx="2554" cy="5973"/>
          </a:xfrm>
          <a:custGeom>
            <a:rect b="b" l="l" r="r" t="t"/>
            <a:pathLst>
              <a:path extrusionOk="0" h="152" w="65">
                <a:moveTo>
                  <a:pt x="0" y="0"/>
                </a:moveTo>
                <a:lnTo>
                  <a:pt x="0" y="151"/>
                </a:lnTo>
                <a:cubicBezTo>
                  <a:pt x="15" y="134"/>
                  <a:pt x="29" y="112"/>
                  <a:pt x="43" y="94"/>
                </a:cubicBezTo>
                <a:cubicBezTo>
                  <a:pt x="65" y="69"/>
                  <a:pt x="58" y="33"/>
                  <a:pt x="36" y="15"/>
                </a:cubicBezTo>
                <a:cubicBezTo>
                  <a:pt x="25" y="8"/>
                  <a:pt x="11" y="0"/>
                  <a:pt x="0" y="0"/>
                </a:cubicBezTo>
                <a:close/>
              </a:path>
            </a:pathLst>
          </a:custGeom>
          <a:solidFill>
            <a:srgbClr val="CCD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1" name="Google Shape;941;g11a9404f3b8_0_480"/>
          <p:cNvGrpSpPr/>
          <p:nvPr/>
        </p:nvGrpSpPr>
        <p:grpSpPr>
          <a:xfrm>
            <a:off x="4710406" y="1665960"/>
            <a:ext cx="3380414" cy="2313100"/>
            <a:chOff x="4710406" y="1815485"/>
            <a:chExt cx="3380414" cy="2313100"/>
          </a:xfrm>
        </p:grpSpPr>
        <p:sp>
          <p:nvSpPr>
            <p:cNvPr id="942" name="Google Shape;942;g11a9404f3b8_0_480"/>
            <p:cNvSpPr/>
            <p:nvPr/>
          </p:nvSpPr>
          <p:spPr>
            <a:xfrm>
              <a:off x="4710406" y="1815485"/>
              <a:ext cx="3380234" cy="2313100"/>
            </a:xfrm>
            <a:custGeom>
              <a:rect b="b" l="l" r="r" t="t"/>
              <a:pathLst>
                <a:path extrusionOk="0" h="58865" w="86022">
                  <a:moveTo>
                    <a:pt x="2190" y="1"/>
                  </a:moveTo>
                  <a:cubicBezTo>
                    <a:pt x="987" y="1"/>
                    <a:pt x="0" y="983"/>
                    <a:pt x="0" y="2186"/>
                  </a:cubicBezTo>
                  <a:lnTo>
                    <a:pt x="0" y="56679"/>
                  </a:lnTo>
                  <a:cubicBezTo>
                    <a:pt x="0" y="57881"/>
                    <a:pt x="987" y="58865"/>
                    <a:pt x="2190" y="58865"/>
                  </a:cubicBezTo>
                  <a:lnTo>
                    <a:pt x="83832" y="58865"/>
                  </a:lnTo>
                  <a:cubicBezTo>
                    <a:pt x="85034" y="58865"/>
                    <a:pt x="86021" y="57881"/>
                    <a:pt x="86021" y="56679"/>
                  </a:cubicBezTo>
                  <a:lnTo>
                    <a:pt x="86021" y="2186"/>
                  </a:lnTo>
                  <a:cubicBezTo>
                    <a:pt x="86021" y="983"/>
                    <a:pt x="85034" y="1"/>
                    <a:pt x="83832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g11a9404f3b8_0_480"/>
            <p:cNvSpPr/>
            <p:nvPr/>
          </p:nvSpPr>
          <p:spPr>
            <a:xfrm>
              <a:off x="4710425" y="2037750"/>
              <a:ext cx="3380234" cy="1927813"/>
            </a:xfrm>
            <a:custGeom>
              <a:rect b="b" l="l" r="r" t="t"/>
              <a:pathLst>
                <a:path extrusionOk="0" h="49060" w="86022">
                  <a:moveTo>
                    <a:pt x="0" y="1"/>
                  </a:moveTo>
                  <a:lnTo>
                    <a:pt x="0" y="49059"/>
                  </a:lnTo>
                  <a:lnTo>
                    <a:pt x="86021" y="49059"/>
                  </a:lnTo>
                  <a:lnTo>
                    <a:pt x="86021" y="1"/>
                  </a:lnTo>
                  <a:close/>
                </a:path>
              </a:pathLst>
            </a:custGeom>
            <a:solidFill>
              <a:srgbClr val="F8F8F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4" name="Google Shape;944;g11a9404f3b8_0_480"/>
            <p:cNvGrpSpPr/>
            <p:nvPr/>
          </p:nvGrpSpPr>
          <p:grpSpPr>
            <a:xfrm>
              <a:off x="4710585" y="2281922"/>
              <a:ext cx="3380235" cy="1683653"/>
              <a:chOff x="4710585" y="2281922"/>
              <a:chExt cx="3380235" cy="1683653"/>
            </a:xfrm>
          </p:grpSpPr>
          <p:sp>
            <p:nvSpPr>
              <p:cNvPr id="945" name="Google Shape;945;g11a9404f3b8_0_480"/>
              <p:cNvSpPr/>
              <p:nvPr/>
            </p:nvSpPr>
            <p:spPr>
              <a:xfrm>
                <a:off x="4710585" y="3230006"/>
                <a:ext cx="3380234" cy="447295"/>
              </a:xfrm>
              <a:custGeom>
                <a:rect b="b" l="l" r="r" t="t"/>
                <a:pathLst>
                  <a:path extrusionOk="0" h="11383" w="86022">
                    <a:moveTo>
                      <a:pt x="84485" y="464"/>
                    </a:moveTo>
                    <a:lnTo>
                      <a:pt x="84485" y="582"/>
                    </a:lnTo>
                    <a:cubicBezTo>
                      <a:pt x="85006" y="769"/>
                      <a:pt x="85512" y="1009"/>
                      <a:pt x="85989" y="1304"/>
                    </a:cubicBezTo>
                    <a:cubicBezTo>
                      <a:pt x="86000" y="1311"/>
                      <a:pt x="86011" y="1314"/>
                      <a:pt x="86021" y="1314"/>
                    </a:cubicBezTo>
                    <a:lnTo>
                      <a:pt x="86021" y="1188"/>
                    </a:lnTo>
                    <a:cubicBezTo>
                      <a:pt x="85534" y="890"/>
                      <a:pt x="85017" y="650"/>
                      <a:pt x="84485" y="464"/>
                    </a:cubicBezTo>
                    <a:close/>
                    <a:moveTo>
                      <a:pt x="0" y="3988"/>
                    </a:moveTo>
                    <a:lnTo>
                      <a:pt x="0" y="4139"/>
                    </a:lnTo>
                    <a:cubicBezTo>
                      <a:pt x="467" y="4760"/>
                      <a:pt x="980" y="5348"/>
                      <a:pt x="1536" y="5898"/>
                    </a:cubicBezTo>
                    <a:lnTo>
                      <a:pt x="1536" y="5740"/>
                    </a:lnTo>
                    <a:cubicBezTo>
                      <a:pt x="994" y="5194"/>
                      <a:pt x="499" y="4620"/>
                      <a:pt x="47" y="4009"/>
                    </a:cubicBezTo>
                    <a:cubicBezTo>
                      <a:pt x="36" y="3996"/>
                      <a:pt x="18" y="3988"/>
                      <a:pt x="0" y="3988"/>
                    </a:cubicBezTo>
                    <a:close/>
                    <a:moveTo>
                      <a:pt x="81772" y="0"/>
                    </a:moveTo>
                    <a:cubicBezTo>
                      <a:pt x="80738" y="0"/>
                      <a:pt x="79708" y="201"/>
                      <a:pt x="78764" y="603"/>
                    </a:cubicBezTo>
                    <a:cubicBezTo>
                      <a:pt x="77540" y="1131"/>
                      <a:pt x="76470" y="1971"/>
                      <a:pt x="75437" y="2785"/>
                    </a:cubicBezTo>
                    <a:cubicBezTo>
                      <a:pt x="74690" y="3375"/>
                      <a:pt x="73918" y="3984"/>
                      <a:pt x="73093" y="4469"/>
                    </a:cubicBezTo>
                    <a:cubicBezTo>
                      <a:pt x="71201" y="5578"/>
                      <a:pt x="68918" y="6128"/>
                      <a:pt x="66183" y="6128"/>
                    </a:cubicBezTo>
                    <a:cubicBezTo>
                      <a:pt x="64687" y="6128"/>
                      <a:pt x="63054" y="5966"/>
                      <a:pt x="61276" y="5636"/>
                    </a:cubicBezTo>
                    <a:cubicBezTo>
                      <a:pt x="59949" y="5388"/>
                      <a:pt x="58603" y="5076"/>
                      <a:pt x="57304" y="4774"/>
                    </a:cubicBezTo>
                    <a:cubicBezTo>
                      <a:pt x="54662" y="4160"/>
                      <a:pt x="51930" y="3525"/>
                      <a:pt x="49203" y="3418"/>
                    </a:cubicBezTo>
                    <a:cubicBezTo>
                      <a:pt x="48911" y="3406"/>
                      <a:pt x="48625" y="3399"/>
                      <a:pt x="48337" y="3399"/>
                    </a:cubicBezTo>
                    <a:cubicBezTo>
                      <a:pt x="46183" y="3399"/>
                      <a:pt x="44066" y="3711"/>
                      <a:pt x="41980" y="4207"/>
                    </a:cubicBezTo>
                    <a:lnTo>
                      <a:pt x="41980" y="4326"/>
                    </a:lnTo>
                    <a:cubicBezTo>
                      <a:pt x="44066" y="3827"/>
                      <a:pt x="46183" y="3514"/>
                      <a:pt x="48337" y="3514"/>
                    </a:cubicBezTo>
                    <a:cubicBezTo>
                      <a:pt x="48625" y="3514"/>
                      <a:pt x="48911" y="3518"/>
                      <a:pt x="49195" y="3532"/>
                    </a:cubicBezTo>
                    <a:cubicBezTo>
                      <a:pt x="51916" y="3636"/>
                      <a:pt x="54640" y="4271"/>
                      <a:pt x="57274" y="4885"/>
                    </a:cubicBezTo>
                    <a:cubicBezTo>
                      <a:pt x="58578" y="5187"/>
                      <a:pt x="59927" y="5499"/>
                      <a:pt x="61255" y="5747"/>
                    </a:cubicBezTo>
                    <a:cubicBezTo>
                      <a:pt x="63039" y="6077"/>
                      <a:pt x="64679" y="6242"/>
                      <a:pt x="66183" y="6242"/>
                    </a:cubicBezTo>
                    <a:cubicBezTo>
                      <a:pt x="68940" y="6242"/>
                      <a:pt x="71241" y="5686"/>
                      <a:pt x="73151" y="4566"/>
                    </a:cubicBezTo>
                    <a:cubicBezTo>
                      <a:pt x="73983" y="4077"/>
                      <a:pt x="74758" y="3468"/>
                      <a:pt x="75508" y="2876"/>
                    </a:cubicBezTo>
                    <a:cubicBezTo>
                      <a:pt x="76535" y="2064"/>
                      <a:pt x="77597" y="1228"/>
                      <a:pt x="78810" y="708"/>
                    </a:cubicBezTo>
                    <a:cubicBezTo>
                      <a:pt x="79740" y="309"/>
                      <a:pt x="80753" y="115"/>
                      <a:pt x="81772" y="115"/>
                    </a:cubicBezTo>
                    <a:cubicBezTo>
                      <a:pt x="82648" y="115"/>
                      <a:pt x="83531" y="259"/>
                      <a:pt x="84371" y="542"/>
                    </a:cubicBezTo>
                    <a:lnTo>
                      <a:pt x="84371" y="424"/>
                    </a:lnTo>
                    <a:cubicBezTo>
                      <a:pt x="83531" y="144"/>
                      <a:pt x="82648" y="0"/>
                      <a:pt x="81772" y="0"/>
                    </a:cubicBezTo>
                    <a:close/>
                    <a:moveTo>
                      <a:pt x="37756" y="5439"/>
                    </a:moveTo>
                    <a:cubicBezTo>
                      <a:pt x="36091" y="5994"/>
                      <a:pt x="34446" y="6619"/>
                      <a:pt x="32817" y="7233"/>
                    </a:cubicBezTo>
                    <a:cubicBezTo>
                      <a:pt x="31177" y="7854"/>
                      <a:pt x="29483" y="8497"/>
                      <a:pt x="27806" y="9057"/>
                    </a:cubicBezTo>
                    <a:cubicBezTo>
                      <a:pt x="23360" y="10546"/>
                      <a:pt x="19530" y="11267"/>
                      <a:pt x="15983" y="11267"/>
                    </a:cubicBezTo>
                    <a:cubicBezTo>
                      <a:pt x="15014" y="11267"/>
                      <a:pt x="14066" y="11214"/>
                      <a:pt x="13137" y="11106"/>
                    </a:cubicBezTo>
                    <a:cubicBezTo>
                      <a:pt x="8614" y="10589"/>
                      <a:pt x="4551" y="8708"/>
                      <a:pt x="1651" y="5851"/>
                    </a:cubicBezTo>
                    <a:lnTo>
                      <a:pt x="1651" y="6009"/>
                    </a:lnTo>
                    <a:cubicBezTo>
                      <a:pt x="4562" y="8841"/>
                      <a:pt x="8618" y="10704"/>
                      <a:pt x="13122" y="11220"/>
                    </a:cubicBezTo>
                    <a:cubicBezTo>
                      <a:pt x="14060" y="11328"/>
                      <a:pt x="15011" y="11382"/>
                      <a:pt x="15983" y="11382"/>
                    </a:cubicBezTo>
                    <a:cubicBezTo>
                      <a:pt x="19540" y="11382"/>
                      <a:pt x="23381" y="10657"/>
                      <a:pt x="27843" y="9164"/>
                    </a:cubicBezTo>
                    <a:cubicBezTo>
                      <a:pt x="29522" y="8604"/>
                      <a:pt x="31216" y="7962"/>
                      <a:pt x="32860" y="7341"/>
                    </a:cubicBezTo>
                    <a:cubicBezTo>
                      <a:pt x="34472" y="6731"/>
                      <a:pt x="36105" y="6113"/>
                      <a:pt x="37756" y="5557"/>
                    </a:cubicBezTo>
                    <a:lnTo>
                      <a:pt x="37756" y="5439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46" name="Google Shape;946;g11a9404f3b8_0_480"/>
              <p:cNvGrpSpPr/>
              <p:nvPr/>
            </p:nvGrpSpPr>
            <p:grpSpPr>
              <a:xfrm>
                <a:off x="4710585" y="2281922"/>
                <a:ext cx="3380235" cy="634850"/>
                <a:chOff x="4672653" y="2281922"/>
                <a:chExt cx="3380235" cy="634850"/>
              </a:xfrm>
            </p:grpSpPr>
            <p:sp>
              <p:nvSpPr>
                <p:cNvPr id="947" name="Google Shape;947;g11a9404f3b8_0_480"/>
                <p:cNvSpPr/>
                <p:nvPr/>
              </p:nvSpPr>
              <p:spPr>
                <a:xfrm>
                  <a:off x="4672653" y="2293200"/>
                  <a:ext cx="60514" cy="29235"/>
                </a:xfrm>
                <a:custGeom>
                  <a:rect b="b" l="l" r="r" t="t"/>
                  <a:pathLst>
                    <a:path extrusionOk="0" h="744" w="1540">
                      <a:moveTo>
                        <a:pt x="1539" y="0"/>
                      </a:moveTo>
                      <a:lnTo>
                        <a:pt x="1539" y="0"/>
                      </a:lnTo>
                      <a:cubicBezTo>
                        <a:pt x="1005" y="151"/>
                        <a:pt x="489" y="356"/>
                        <a:pt x="0" y="621"/>
                      </a:cubicBezTo>
                      <a:lnTo>
                        <a:pt x="0" y="743"/>
                      </a:lnTo>
                      <a:cubicBezTo>
                        <a:pt x="7" y="743"/>
                        <a:pt x="18" y="739"/>
                        <a:pt x="25" y="736"/>
                      </a:cubicBezTo>
                      <a:cubicBezTo>
                        <a:pt x="506" y="474"/>
                        <a:pt x="1012" y="270"/>
                        <a:pt x="1536" y="119"/>
                      </a:cubicBezTo>
                      <a:cubicBezTo>
                        <a:pt x="1536" y="79"/>
                        <a:pt x="1539" y="40"/>
                        <a:pt x="1539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8" name="Google Shape;948;g11a9404f3b8_0_480"/>
                <p:cNvSpPr/>
                <p:nvPr/>
              </p:nvSpPr>
              <p:spPr>
                <a:xfrm>
                  <a:off x="4737530" y="2281922"/>
                  <a:ext cx="3315358" cy="634850"/>
                </a:xfrm>
                <a:custGeom>
                  <a:rect b="b" l="l" r="r" t="t"/>
                  <a:pathLst>
                    <a:path extrusionOk="0" h="16156" w="84371">
                      <a:moveTo>
                        <a:pt x="84370" y="9834"/>
                      </a:moveTo>
                      <a:cubicBezTo>
                        <a:pt x="84352" y="9834"/>
                        <a:pt x="84335" y="9842"/>
                        <a:pt x="84324" y="9856"/>
                      </a:cubicBezTo>
                      <a:cubicBezTo>
                        <a:pt x="83871" y="10434"/>
                        <a:pt x="83373" y="10976"/>
                        <a:pt x="82834" y="11482"/>
                      </a:cubicBezTo>
                      <a:lnTo>
                        <a:pt x="82834" y="11636"/>
                      </a:lnTo>
                      <a:cubicBezTo>
                        <a:pt x="83391" y="11123"/>
                        <a:pt x="83904" y="10574"/>
                        <a:pt x="84370" y="9985"/>
                      </a:cubicBezTo>
                      <a:lnTo>
                        <a:pt x="84370" y="9834"/>
                      </a:lnTo>
                      <a:close/>
                      <a:moveTo>
                        <a:pt x="2021" y="0"/>
                      </a:moveTo>
                      <a:cubicBezTo>
                        <a:pt x="1339" y="0"/>
                        <a:pt x="660" y="86"/>
                        <a:pt x="4" y="255"/>
                      </a:cubicBezTo>
                      <a:cubicBezTo>
                        <a:pt x="4" y="298"/>
                        <a:pt x="0" y="334"/>
                        <a:pt x="0" y="377"/>
                      </a:cubicBezTo>
                      <a:cubicBezTo>
                        <a:pt x="657" y="201"/>
                        <a:pt x="1339" y="111"/>
                        <a:pt x="2025" y="111"/>
                      </a:cubicBezTo>
                      <a:cubicBezTo>
                        <a:pt x="3234" y="111"/>
                        <a:pt x="4454" y="388"/>
                        <a:pt x="5557" y="940"/>
                      </a:cubicBezTo>
                      <a:cubicBezTo>
                        <a:pt x="6770" y="1547"/>
                        <a:pt x="7832" y="2459"/>
                        <a:pt x="8862" y="3342"/>
                      </a:cubicBezTo>
                      <a:cubicBezTo>
                        <a:pt x="9609" y="3988"/>
                        <a:pt x="10388" y="4652"/>
                        <a:pt x="11216" y="5201"/>
                      </a:cubicBezTo>
                      <a:cubicBezTo>
                        <a:pt x="13482" y="6690"/>
                        <a:pt x="16307" y="7427"/>
                        <a:pt x="19784" y="7427"/>
                      </a:cubicBezTo>
                      <a:cubicBezTo>
                        <a:pt x="20833" y="7427"/>
                        <a:pt x="21938" y="7362"/>
                        <a:pt x="23108" y="7229"/>
                      </a:cubicBezTo>
                      <a:cubicBezTo>
                        <a:pt x="24439" y="7078"/>
                        <a:pt x="25786" y="6859"/>
                        <a:pt x="27088" y="6651"/>
                      </a:cubicBezTo>
                      <a:cubicBezTo>
                        <a:pt x="29497" y="6259"/>
                        <a:pt x="31977" y="5861"/>
                        <a:pt x="34461" y="5861"/>
                      </a:cubicBezTo>
                      <a:lnTo>
                        <a:pt x="34777" y="5861"/>
                      </a:lnTo>
                      <a:cubicBezTo>
                        <a:pt x="34953" y="5840"/>
                        <a:pt x="35129" y="5825"/>
                        <a:pt x="35305" y="5825"/>
                      </a:cubicBezTo>
                      <a:cubicBezTo>
                        <a:pt x="35595" y="5825"/>
                        <a:pt x="35883" y="5858"/>
                        <a:pt x="36173" y="5926"/>
                      </a:cubicBezTo>
                      <a:cubicBezTo>
                        <a:pt x="41485" y="6342"/>
                        <a:pt x="46575" y="8628"/>
                        <a:pt x="51506" y="10847"/>
                      </a:cubicBezTo>
                      <a:cubicBezTo>
                        <a:pt x="53147" y="11587"/>
                        <a:pt x="54845" y="12347"/>
                        <a:pt x="56521" y="13029"/>
                      </a:cubicBezTo>
                      <a:cubicBezTo>
                        <a:pt x="61751" y="15150"/>
                        <a:pt x="66126" y="16156"/>
                        <a:pt x="70189" y="16156"/>
                      </a:cubicBezTo>
                      <a:cubicBezTo>
                        <a:pt x="70544" y="16156"/>
                        <a:pt x="70892" y="16149"/>
                        <a:pt x="71245" y="16134"/>
                      </a:cubicBezTo>
                      <a:cubicBezTo>
                        <a:pt x="75749" y="15937"/>
                        <a:pt x="79805" y="14365"/>
                        <a:pt x="82720" y="11741"/>
                      </a:cubicBezTo>
                      <a:lnTo>
                        <a:pt x="82720" y="11587"/>
                      </a:lnTo>
                      <a:cubicBezTo>
                        <a:pt x="79819" y="14235"/>
                        <a:pt x="75759" y="15826"/>
                        <a:pt x="71237" y="16019"/>
                      </a:cubicBezTo>
                      <a:cubicBezTo>
                        <a:pt x="70889" y="16033"/>
                        <a:pt x="70541" y="16041"/>
                        <a:pt x="70189" y="16041"/>
                      </a:cubicBezTo>
                      <a:cubicBezTo>
                        <a:pt x="66141" y="16041"/>
                        <a:pt x="61776" y="15039"/>
                        <a:pt x="56564" y="12925"/>
                      </a:cubicBezTo>
                      <a:cubicBezTo>
                        <a:pt x="54891" y="12243"/>
                        <a:pt x="53194" y="11482"/>
                        <a:pt x="51553" y="10743"/>
                      </a:cubicBezTo>
                      <a:cubicBezTo>
                        <a:pt x="46303" y="8381"/>
                        <a:pt x="40871" y="5941"/>
                        <a:pt x="35172" y="5757"/>
                      </a:cubicBezTo>
                      <a:cubicBezTo>
                        <a:pt x="34935" y="5750"/>
                        <a:pt x="34698" y="5747"/>
                        <a:pt x="34461" y="5747"/>
                      </a:cubicBezTo>
                      <a:cubicBezTo>
                        <a:pt x="31970" y="5747"/>
                        <a:pt x="29483" y="6148"/>
                        <a:pt x="27071" y="6536"/>
                      </a:cubicBezTo>
                      <a:cubicBezTo>
                        <a:pt x="25771" y="6748"/>
                        <a:pt x="24426" y="6963"/>
                        <a:pt x="23097" y="7114"/>
                      </a:cubicBezTo>
                      <a:cubicBezTo>
                        <a:pt x="21931" y="7247"/>
                        <a:pt x="20829" y="7315"/>
                        <a:pt x="19784" y="7315"/>
                      </a:cubicBezTo>
                      <a:cubicBezTo>
                        <a:pt x="16328" y="7315"/>
                        <a:pt x="13525" y="6582"/>
                        <a:pt x="11281" y="5104"/>
                      </a:cubicBezTo>
                      <a:cubicBezTo>
                        <a:pt x="10456" y="4562"/>
                        <a:pt x="9680" y="3898"/>
                        <a:pt x="8934" y="3256"/>
                      </a:cubicBezTo>
                      <a:cubicBezTo>
                        <a:pt x="7900" y="2369"/>
                        <a:pt x="6831" y="1450"/>
                        <a:pt x="5607" y="837"/>
                      </a:cubicBezTo>
                      <a:cubicBezTo>
                        <a:pt x="4487" y="277"/>
                        <a:pt x="3252" y="0"/>
                        <a:pt x="2021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949" name="Google Shape;949;g11a9404f3b8_0_480"/>
              <p:cNvSpPr/>
              <p:nvPr/>
            </p:nvSpPr>
            <p:spPr>
              <a:xfrm>
                <a:off x="4921590" y="3223954"/>
                <a:ext cx="166021" cy="741615"/>
              </a:xfrm>
              <a:custGeom>
                <a:rect b="b" l="l" r="r" t="t"/>
                <a:pathLst>
                  <a:path extrusionOk="0" h="18873" w="4225">
                    <a:moveTo>
                      <a:pt x="0" y="0"/>
                    </a:moveTo>
                    <a:lnTo>
                      <a:pt x="0" y="18872"/>
                    </a:lnTo>
                    <a:lnTo>
                      <a:pt x="4225" y="1887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g11a9404f3b8_0_480"/>
              <p:cNvSpPr/>
              <p:nvPr/>
            </p:nvSpPr>
            <p:spPr>
              <a:xfrm>
                <a:off x="5168405" y="3072588"/>
                <a:ext cx="166179" cy="892979"/>
              </a:xfrm>
              <a:custGeom>
                <a:rect b="b" l="l" r="r" t="t"/>
                <a:pathLst>
                  <a:path extrusionOk="0" h="22725" w="4229">
                    <a:moveTo>
                      <a:pt x="1" y="1"/>
                    </a:moveTo>
                    <a:lnTo>
                      <a:pt x="1" y="22724"/>
                    </a:lnTo>
                    <a:lnTo>
                      <a:pt x="4229" y="22724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g11a9404f3b8_0_480"/>
              <p:cNvSpPr/>
              <p:nvPr/>
            </p:nvSpPr>
            <p:spPr>
              <a:xfrm>
                <a:off x="5415377" y="2923933"/>
                <a:ext cx="166179" cy="1041632"/>
              </a:xfrm>
              <a:custGeom>
                <a:rect b="b" l="l" r="r" t="t"/>
                <a:pathLst>
                  <a:path extrusionOk="0" h="26508" w="4229">
                    <a:moveTo>
                      <a:pt x="1" y="0"/>
                    </a:moveTo>
                    <a:lnTo>
                      <a:pt x="1" y="26507"/>
                    </a:lnTo>
                    <a:lnTo>
                      <a:pt x="4229" y="26507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g11a9404f3b8_0_480"/>
              <p:cNvSpPr/>
              <p:nvPr/>
            </p:nvSpPr>
            <p:spPr>
              <a:xfrm>
                <a:off x="5662310" y="2741719"/>
                <a:ext cx="166100" cy="1223843"/>
              </a:xfrm>
              <a:custGeom>
                <a:rect b="b" l="l" r="r" t="t"/>
                <a:pathLst>
                  <a:path extrusionOk="0" h="31145" w="4227">
                    <a:moveTo>
                      <a:pt x="1" y="0"/>
                    </a:moveTo>
                    <a:lnTo>
                      <a:pt x="1" y="31144"/>
                    </a:lnTo>
                    <a:lnTo>
                      <a:pt x="4226" y="31144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g11a9404f3b8_0_480"/>
              <p:cNvSpPr/>
              <p:nvPr/>
            </p:nvSpPr>
            <p:spPr>
              <a:xfrm>
                <a:off x="5909282" y="3001659"/>
                <a:ext cx="166061" cy="963906"/>
              </a:xfrm>
              <a:custGeom>
                <a:rect b="b" l="l" r="r" t="t"/>
                <a:pathLst>
                  <a:path extrusionOk="0" h="24530" w="4226">
                    <a:moveTo>
                      <a:pt x="1" y="0"/>
                    </a:moveTo>
                    <a:lnTo>
                      <a:pt x="1" y="24529"/>
                    </a:lnTo>
                    <a:lnTo>
                      <a:pt x="4225" y="24529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g11a9404f3b8_0_480"/>
              <p:cNvSpPr/>
              <p:nvPr/>
            </p:nvSpPr>
            <p:spPr>
              <a:xfrm>
                <a:off x="6156254" y="2640416"/>
                <a:ext cx="166061" cy="1325145"/>
              </a:xfrm>
              <a:custGeom>
                <a:rect b="b" l="l" r="r" t="t"/>
                <a:pathLst>
                  <a:path extrusionOk="0" h="33723" w="4226">
                    <a:moveTo>
                      <a:pt x="1" y="1"/>
                    </a:moveTo>
                    <a:lnTo>
                      <a:pt x="1" y="33722"/>
                    </a:lnTo>
                    <a:lnTo>
                      <a:pt x="4225" y="3372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g11a9404f3b8_0_480"/>
              <p:cNvSpPr/>
              <p:nvPr/>
            </p:nvSpPr>
            <p:spPr>
              <a:xfrm>
                <a:off x="6403226" y="3091489"/>
                <a:ext cx="166061" cy="874078"/>
              </a:xfrm>
              <a:custGeom>
                <a:rect b="b" l="l" r="r" t="t"/>
                <a:pathLst>
                  <a:path extrusionOk="0" h="22244" w="4226">
                    <a:moveTo>
                      <a:pt x="1" y="0"/>
                    </a:moveTo>
                    <a:lnTo>
                      <a:pt x="1" y="22243"/>
                    </a:lnTo>
                    <a:lnTo>
                      <a:pt x="4225" y="22243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g11a9404f3b8_0_480"/>
              <p:cNvSpPr/>
              <p:nvPr/>
            </p:nvSpPr>
            <p:spPr>
              <a:xfrm>
                <a:off x="6650080" y="2798266"/>
                <a:ext cx="166179" cy="1167297"/>
              </a:xfrm>
              <a:custGeom>
                <a:rect b="b" l="l" r="r" t="t"/>
                <a:pathLst>
                  <a:path extrusionOk="0" h="29706" w="4229">
                    <a:moveTo>
                      <a:pt x="0" y="1"/>
                    </a:moveTo>
                    <a:lnTo>
                      <a:pt x="0" y="29705"/>
                    </a:lnTo>
                    <a:lnTo>
                      <a:pt x="4228" y="29705"/>
                    </a:lnTo>
                    <a:lnTo>
                      <a:pt x="4228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g11a9404f3b8_0_480"/>
              <p:cNvSpPr/>
              <p:nvPr/>
            </p:nvSpPr>
            <p:spPr>
              <a:xfrm>
                <a:off x="6897013" y="3673574"/>
                <a:ext cx="166218" cy="292001"/>
              </a:xfrm>
              <a:custGeom>
                <a:rect b="b" l="l" r="r" t="t"/>
                <a:pathLst>
                  <a:path extrusionOk="0" h="7431" w="4230">
                    <a:moveTo>
                      <a:pt x="1" y="1"/>
                    </a:moveTo>
                    <a:lnTo>
                      <a:pt x="1" y="7430"/>
                    </a:lnTo>
                    <a:lnTo>
                      <a:pt x="4229" y="7430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g11a9404f3b8_0_480"/>
              <p:cNvSpPr/>
              <p:nvPr/>
            </p:nvSpPr>
            <p:spPr>
              <a:xfrm>
                <a:off x="7143985" y="2724901"/>
                <a:ext cx="166061" cy="1240661"/>
              </a:xfrm>
              <a:custGeom>
                <a:rect b="b" l="l" r="r" t="t"/>
                <a:pathLst>
                  <a:path extrusionOk="0" h="31573" w="4226">
                    <a:moveTo>
                      <a:pt x="1" y="1"/>
                    </a:moveTo>
                    <a:lnTo>
                      <a:pt x="1" y="31572"/>
                    </a:lnTo>
                    <a:lnTo>
                      <a:pt x="4225" y="3157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g11a9404f3b8_0_480"/>
              <p:cNvSpPr/>
              <p:nvPr/>
            </p:nvSpPr>
            <p:spPr>
              <a:xfrm>
                <a:off x="7390957" y="2381065"/>
                <a:ext cx="166061" cy="1584492"/>
              </a:xfrm>
              <a:custGeom>
                <a:rect b="b" l="l" r="r" t="t"/>
                <a:pathLst>
                  <a:path extrusionOk="0" h="40323" w="4226">
                    <a:moveTo>
                      <a:pt x="1" y="0"/>
                    </a:moveTo>
                    <a:lnTo>
                      <a:pt x="1" y="40322"/>
                    </a:lnTo>
                    <a:lnTo>
                      <a:pt x="4225" y="4032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g11a9404f3b8_0_480"/>
              <p:cNvSpPr/>
              <p:nvPr/>
            </p:nvSpPr>
            <p:spPr>
              <a:xfrm>
                <a:off x="7637929" y="3115184"/>
                <a:ext cx="166061" cy="850383"/>
              </a:xfrm>
              <a:custGeom>
                <a:rect b="b" l="l" r="r" t="t"/>
                <a:pathLst>
                  <a:path extrusionOk="0" h="21641" w="4226">
                    <a:moveTo>
                      <a:pt x="1" y="0"/>
                    </a:moveTo>
                    <a:lnTo>
                      <a:pt x="1" y="21640"/>
                    </a:lnTo>
                    <a:lnTo>
                      <a:pt x="4225" y="21640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61" name="Google Shape;961;g11a9404f3b8_0_480"/>
          <p:cNvGrpSpPr/>
          <p:nvPr/>
        </p:nvGrpSpPr>
        <p:grpSpPr>
          <a:xfrm>
            <a:off x="5262046" y="2085203"/>
            <a:ext cx="1054922" cy="2623644"/>
            <a:chOff x="5262046" y="2234728"/>
            <a:chExt cx="1054922" cy="2623644"/>
          </a:xfrm>
        </p:grpSpPr>
        <p:sp>
          <p:nvSpPr>
            <p:cNvPr id="962" name="Google Shape;962;g11a9404f3b8_0_480"/>
            <p:cNvSpPr/>
            <p:nvPr/>
          </p:nvSpPr>
          <p:spPr>
            <a:xfrm>
              <a:off x="6104070" y="2510819"/>
              <a:ext cx="54895" cy="4008"/>
            </a:xfrm>
            <a:custGeom>
              <a:rect b="b" l="l" r="r" t="t"/>
              <a:pathLst>
                <a:path extrusionOk="0" h="102" w="1397">
                  <a:moveTo>
                    <a:pt x="529" y="0"/>
                  </a:moveTo>
                  <a:cubicBezTo>
                    <a:pt x="353" y="0"/>
                    <a:pt x="177" y="15"/>
                    <a:pt x="1" y="36"/>
                  </a:cubicBezTo>
                  <a:cubicBezTo>
                    <a:pt x="134" y="40"/>
                    <a:pt x="263" y="43"/>
                    <a:pt x="393" y="47"/>
                  </a:cubicBezTo>
                  <a:cubicBezTo>
                    <a:pt x="729" y="58"/>
                    <a:pt x="1064" y="76"/>
                    <a:pt x="1397" y="101"/>
                  </a:cubicBezTo>
                  <a:cubicBezTo>
                    <a:pt x="1107" y="33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C2D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g11a9404f3b8_0_480"/>
            <p:cNvSpPr/>
            <p:nvPr/>
          </p:nvSpPr>
          <p:spPr>
            <a:xfrm>
              <a:off x="6266871" y="2618410"/>
              <a:ext cx="157" cy="236"/>
            </a:xfrm>
            <a:custGeom>
              <a:rect b="b" l="l" r="r" t="t"/>
              <a:pathLst>
                <a:path extrusionOk="0" h="6" w="4">
                  <a:moveTo>
                    <a:pt x="0" y="1"/>
                  </a:moveTo>
                  <a:cubicBezTo>
                    <a:pt x="0" y="5"/>
                    <a:pt x="4" y="5"/>
                    <a:pt x="4" y="5"/>
                  </a:cubicBezTo>
                  <a:cubicBezTo>
                    <a:pt x="4" y="5"/>
                    <a:pt x="0" y="5"/>
                    <a:pt x="0" y="1"/>
                  </a:cubicBezTo>
                  <a:close/>
                </a:path>
              </a:pathLst>
            </a:custGeom>
            <a:solidFill>
              <a:srgbClr val="99BD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g11a9404f3b8_0_480"/>
            <p:cNvSpPr/>
            <p:nvPr/>
          </p:nvSpPr>
          <p:spPr>
            <a:xfrm>
              <a:off x="5977067" y="2638333"/>
              <a:ext cx="3340" cy="49826"/>
            </a:xfrm>
            <a:custGeom>
              <a:rect b="b" l="l" r="r" t="t"/>
              <a:pathLst>
                <a:path extrusionOk="0" h="1268" w="85">
                  <a:moveTo>
                    <a:pt x="42" y="0"/>
                  </a:moveTo>
                  <a:cubicBezTo>
                    <a:pt x="9" y="244"/>
                    <a:pt x="1" y="487"/>
                    <a:pt x="15" y="728"/>
                  </a:cubicBezTo>
                  <a:lnTo>
                    <a:pt x="15" y="728"/>
                  </a:lnTo>
                  <a:cubicBezTo>
                    <a:pt x="2" y="487"/>
                    <a:pt x="11" y="243"/>
                    <a:pt x="45" y="0"/>
                  </a:cubicBezTo>
                  <a:close/>
                  <a:moveTo>
                    <a:pt x="15" y="728"/>
                  </a:moveTo>
                  <a:lnTo>
                    <a:pt x="15" y="728"/>
                  </a:lnTo>
                  <a:cubicBezTo>
                    <a:pt x="26" y="910"/>
                    <a:pt x="49" y="1091"/>
                    <a:pt x="85" y="1267"/>
                  </a:cubicBezTo>
                  <a:cubicBezTo>
                    <a:pt x="75" y="1213"/>
                    <a:pt x="63" y="1156"/>
                    <a:pt x="56" y="1099"/>
                  </a:cubicBezTo>
                  <a:cubicBezTo>
                    <a:pt x="37" y="976"/>
                    <a:pt x="23" y="852"/>
                    <a:pt x="15" y="728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g11a9404f3b8_0_480"/>
            <p:cNvSpPr/>
            <p:nvPr/>
          </p:nvSpPr>
          <p:spPr>
            <a:xfrm>
              <a:off x="5988698" y="2715077"/>
              <a:ext cx="39099" cy="54306"/>
            </a:xfrm>
            <a:custGeom>
              <a:rect b="b" l="l" r="r" t="t"/>
              <a:pathLst>
                <a:path extrusionOk="0" h="1382" w="995">
                  <a:moveTo>
                    <a:pt x="1" y="0"/>
                  </a:moveTo>
                  <a:lnTo>
                    <a:pt x="1" y="0"/>
                  </a:lnTo>
                  <a:cubicBezTo>
                    <a:pt x="220" y="527"/>
                    <a:pt x="557" y="1001"/>
                    <a:pt x="995" y="1382"/>
                  </a:cubicBezTo>
                  <a:cubicBezTo>
                    <a:pt x="561" y="1001"/>
                    <a:pt x="220" y="524"/>
                    <a:pt x="1" y="0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g11a9404f3b8_0_480"/>
            <p:cNvSpPr/>
            <p:nvPr/>
          </p:nvSpPr>
          <p:spPr>
            <a:xfrm>
              <a:off x="5965592" y="2784355"/>
              <a:ext cx="125548" cy="256714"/>
            </a:xfrm>
            <a:custGeom>
              <a:rect b="b" l="l" r="r" t="t"/>
              <a:pathLst>
                <a:path extrusionOk="0" h="6533" w="3195">
                  <a:moveTo>
                    <a:pt x="2729" y="0"/>
                  </a:moveTo>
                  <a:cubicBezTo>
                    <a:pt x="2573" y="0"/>
                    <a:pt x="2423" y="83"/>
                    <a:pt x="2344" y="229"/>
                  </a:cubicBezTo>
                  <a:cubicBezTo>
                    <a:pt x="1838" y="1169"/>
                    <a:pt x="1414" y="2139"/>
                    <a:pt x="1001" y="3115"/>
                  </a:cubicBezTo>
                  <a:cubicBezTo>
                    <a:pt x="804" y="3606"/>
                    <a:pt x="600" y="4091"/>
                    <a:pt x="417" y="4590"/>
                  </a:cubicBezTo>
                  <a:lnTo>
                    <a:pt x="137" y="5329"/>
                  </a:lnTo>
                  <a:cubicBezTo>
                    <a:pt x="44" y="5577"/>
                    <a:pt x="0" y="5843"/>
                    <a:pt x="173" y="6187"/>
                  </a:cubicBezTo>
                  <a:cubicBezTo>
                    <a:pt x="284" y="6404"/>
                    <a:pt x="505" y="6533"/>
                    <a:pt x="736" y="6533"/>
                  </a:cubicBezTo>
                  <a:cubicBezTo>
                    <a:pt x="819" y="6533"/>
                    <a:pt x="903" y="6516"/>
                    <a:pt x="983" y="6481"/>
                  </a:cubicBezTo>
                  <a:cubicBezTo>
                    <a:pt x="1339" y="6330"/>
                    <a:pt x="1475" y="6101"/>
                    <a:pt x="1561" y="5850"/>
                  </a:cubicBezTo>
                  <a:lnTo>
                    <a:pt x="1823" y="5103"/>
                  </a:lnTo>
                  <a:cubicBezTo>
                    <a:pt x="2007" y="4604"/>
                    <a:pt x="2161" y="4098"/>
                    <a:pt x="2326" y="3595"/>
                  </a:cubicBezTo>
                  <a:cubicBezTo>
                    <a:pt x="2638" y="2587"/>
                    <a:pt x="2936" y="1571"/>
                    <a:pt x="3155" y="523"/>
                  </a:cubicBezTo>
                  <a:cubicBezTo>
                    <a:pt x="3195" y="340"/>
                    <a:pt x="3108" y="146"/>
                    <a:pt x="2936" y="53"/>
                  </a:cubicBezTo>
                  <a:cubicBezTo>
                    <a:pt x="2870" y="17"/>
                    <a:pt x="2799" y="0"/>
                    <a:pt x="2729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g11a9404f3b8_0_480"/>
            <p:cNvSpPr/>
            <p:nvPr/>
          </p:nvSpPr>
          <p:spPr>
            <a:xfrm>
              <a:off x="5288021" y="2719557"/>
              <a:ext cx="227950" cy="308348"/>
            </a:xfrm>
            <a:custGeom>
              <a:rect b="b" l="l" r="r" t="t"/>
              <a:pathLst>
                <a:path extrusionOk="0" h="7847" w="5801">
                  <a:moveTo>
                    <a:pt x="2024" y="1"/>
                  </a:moveTo>
                  <a:cubicBezTo>
                    <a:pt x="1928" y="130"/>
                    <a:pt x="1863" y="223"/>
                    <a:pt x="1788" y="331"/>
                  </a:cubicBezTo>
                  <a:cubicBezTo>
                    <a:pt x="1716" y="438"/>
                    <a:pt x="1648" y="543"/>
                    <a:pt x="1579" y="650"/>
                  </a:cubicBezTo>
                  <a:cubicBezTo>
                    <a:pt x="1446" y="866"/>
                    <a:pt x="1321" y="1081"/>
                    <a:pt x="1203" y="1303"/>
                  </a:cubicBezTo>
                  <a:cubicBezTo>
                    <a:pt x="966" y="1745"/>
                    <a:pt x="761" y="2204"/>
                    <a:pt x="582" y="2678"/>
                  </a:cubicBezTo>
                  <a:cubicBezTo>
                    <a:pt x="227" y="3626"/>
                    <a:pt x="0" y="4652"/>
                    <a:pt x="15" y="5718"/>
                  </a:cubicBezTo>
                  <a:cubicBezTo>
                    <a:pt x="15" y="5822"/>
                    <a:pt x="18" y="6049"/>
                    <a:pt x="68" y="6256"/>
                  </a:cubicBezTo>
                  <a:cubicBezTo>
                    <a:pt x="115" y="6465"/>
                    <a:pt x="205" y="6680"/>
                    <a:pt x="330" y="6864"/>
                  </a:cubicBezTo>
                  <a:cubicBezTo>
                    <a:pt x="585" y="7240"/>
                    <a:pt x="933" y="7452"/>
                    <a:pt x="1235" y="7578"/>
                  </a:cubicBezTo>
                  <a:cubicBezTo>
                    <a:pt x="1544" y="7707"/>
                    <a:pt x="1831" y="7768"/>
                    <a:pt x="2104" y="7804"/>
                  </a:cubicBezTo>
                  <a:cubicBezTo>
                    <a:pt x="2380" y="7840"/>
                    <a:pt x="2642" y="7847"/>
                    <a:pt x="2901" y="7847"/>
                  </a:cubicBezTo>
                  <a:cubicBezTo>
                    <a:pt x="3927" y="7822"/>
                    <a:pt x="4860" y="7628"/>
                    <a:pt x="5800" y="7341"/>
                  </a:cubicBezTo>
                  <a:lnTo>
                    <a:pt x="5603" y="6397"/>
                  </a:lnTo>
                  <a:cubicBezTo>
                    <a:pt x="5166" y="6423"/>
                    <a:pt x="4720" y="6442"/>
                    <a:pt x="4281" y="6442"/>
                  </a:cubicBezTo>
                  <a:cubicBezTo>
                    <a:pt x="3831" y="6442"/>
                    <a:pt x="3389" y="6422"/>
                    <a:pt x="2972" y="6372"/>
                  </a:cubicBezTo>
                  <a:cubicBezTo>
                    <a:pt x="2563" y="6325"/>
                    <a:pt x="2161" y="6225"/>
                    <a:pt x="1928" y="6092"/>
                  </a:cubicBezTo>
                  <a:cubicBezTo>
                    <a:pt x="1809" y="6024"/>
                    <a:pt x="1763" y="5959"/>
                    <a:pt x="1769" y="5938"/>
                  </a:cubicBezTo>
                  <a:lnTo>
                    <a:pt x="1773" y="5905"/>
                  </a:lnTo>
                  <a:lnTo>
                    <a:pt x="1784" y="5754"/>
                  </a:lnTo>
                  <a:cubicBezTo>
                    <a:pt x="1834" y="4961"/>
                    <a:pt x="2061" y="4157"/>
                    <a:pt x="2376" y="3382"/>
                  </a:cubicBezTo>
                  <a:cubicBezTo>
                    <a:pt x="2538" y="2991"/>
                    <a:pt x="2728" y="2610"/>
                    <a:pt x="2929" y="2237"/>
                  </a:cubicBezTo>
                  <a:cubicBezTo>
                    <a:pt x="3030" y="2050"/>
                    <a:pt x="3137" y="1863"/>
                    <a:pt x="3249" y="1684"/>
                  </a:cubicBezTo>
                  <a:lnTo>
                    <a:pt x="3417" y="1419"/>
                  </a:lnTo>
                  <a:cubicBezTo>
                    <a:pt x="3471" y="1336"/>
                    <a:pt x="3539" y="1235"/>
                    <a:pt x="3578" y="1178"/>
                  </a:cubicBezTo>
                  <a:lnTo>
                    <a:pt x="202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g11a9404f3b8_0_480"/>
            <p:cNvSpPr/>
            <p:nvPr/>
          </p:nvSpPr>
          <p:spPr>
            <a:xfrm>
              <a:off x="5297766" y="2639787"/>
              <a:ext cx="193528" cy="199147"/>
            </a:xfrm>
            <a:custGeom>
              <a:rect b="b" l="l" r="r" t="t"/>
              <a:pathLst>
                <a:path extrusionOk="0" h="5068" w="4925">
                  <a:moveTo>
                    <a:pt x="2971" y="1"/>
                  </a:moveTo>
                  <a:cubicBezTo>
                    <a:pt x="2873" y="1"/>
                    <a:pt x="2766" y="14"/>
                    <a:pt x="2649" y="43"/>
                  </a:cubicBezTo>
                  <a:cubicBezTo>
                    <a:pt x="1863" y="236"/>
                    <a:pt x="0" y="3338"/>
                    <a:pt x="0" y="3338"/>
                  </a:cubicBezTo>
                  <a:lnTo>
                    <a:pt x="4174" y="5067"/>
                  </a:lnTo>
                  <a:cubicBezTo>
                    <a:pt x="4174" y="5067"/>
                    <a:pt x="4924" y="2705"/>
                    <a:pt x="4454" y="1761"/>
                  </a:cubicBezTo>
                  <a:cubicBezTo>
                    <a:pt x="4017" y="883"/>
                    <a:pt x="3772" y="1"/>
                    <a:pt x="297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g11a9404f3b8_0_480"/>
            <p:cNvSpPr/>
            <p:nvPr/>
          </p:nvSpPr>
          <p:spPr>
            <a:xfrm>
              <a:off x="5488310" y="2958906"/>
              <a:ext cx="102442" cy="63068"/>
            </a:xfrm>
            <a:custGeom>
              <a:rect b="b" l="l" r="r" t="t"/>
              <a:pathLst>
                <a:path extrusionOk="0" h="1605" w="2607">
                  <a:moveTo>
                    <a:pt x="2606" y="1"/>
                  </a:moveTo>
                  <a:lnTo>
                    <a:pt x="696" y="202"/>
                  </a:lnTo>
                  <a:lnTo>
                    <a:pt x="0" y="765"/>
                  </a:lnTo>
                  <a:cubicBezTo>
                    <a:pt x="312" y="1494"/>
                    <a:pt x="1533" y="1605"/>
                    <a:pt x="1533" y="1605"/>
                  </a:cubicBezTo>
                  <a:lnTo>
                    <a:pt x="2606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g11a9404f3b8_0_480"/>
            <p:cNvSpPr/>
            <p:nvPr/>
          </p:nvSpPr>
          <p:spPr>
            <a:xfrm>
              <a:off x="5548510" y="2958906"/>
              <a:ext cx="95801" cy="96076"/>
            </a:xfrm>
            <a:custGeom>
              <a:rect b="b" l="l" r="r" t="t"/>
              <a:pathLst>
                <a:path extrusionOk="0" h="2445" w="2438">
                  <a:moveTo>
                    <a:pt x="1074" y="1"/>
                  </a:moveTo>
                  <a:lnTo>
                    <a:pt x="1" y="1605"/>
                  </a:lnTo>
                  <a:lnTo>
                    <a:pt x="970" y="2445"/>
                  </a:lnTo>
                  <a:lnTo>
                    <a:pt x="2438" y="851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g11a9404f3b8_0_480"/>
            <p:cNvSpPr/>
            <p:nvPr/>
          </p:nvSpPr>
          <p:spPr>
            <a:xfrm>
              <a:off x="5395494" y="4767365"/>
              <a:ext cx="39099" cy="18940"/>
            </a:xfrm>
            <a:custGeom>
              <a:rect b="b" l="l" r="r" t="t"/>
              <a:pathLst>
                <a:path extrusionOk="0" h="482" w="995">
                  <a:moveTo>
                    <a:pt x="796" y="88"/>
                  </a:moveTo>
                  <a:cubicBezTo>
                    <a:pt x="818" y="88"/>
                    <a:pt x="836" y="91"/>
                    <a:pt x="851" y="98"/>
                  </a:cubicBezTo>
                  <a:cubicBezTo>
                    <a:pt x="865" y="105"/>
                    <a:pt x="883" y="119"/>
                    <a:pt x="890" y="159"/>
                  </a:cubicBezTo>
                  <a:cubicBezTo>
                    <a:pt x="901" y="227"/>
                    <a:pt x="887" y="281"/>
                    <a:pt x="843" y="316"/>
                  </a:cubicBezTo>
                  <a:cubicBezTo>
                    <a:pt x="789" y="368"/>
                    <a:pt x="685" y="393"/>
                    <a:pt x="545" y="393"/>
                  </a:cubicBezTo>
                  <a:cubicBezTo>
                    <a:pt x="438" y="393"/>
                    <a:pt x="310" y="378"/>
                    <a:pt x="166" y="349"/>
                  </a:cubicBezTo>
                  <a:cubicBezTo>
                    <a:pt x="372" y="227"/>
                    <a:pt x="650" y="88"/>
                    <a:pt x="796" y="88"/>
                  </a:cubicBezTo>
                  <a:close/>
                  <a:moveTo>
                    <a:pt x="792" y="1"/>
                  </a:moveTo>
                  <a:cubicBezTo>
                    <a:pt x="533" y="1"/>
                    <a:pt x="82" y="297"/>
                    <a:pt x="25" y="334"/>
                  </a:cubicBezTo>
                  <a:cubicBezTo>
                    <a:pt x="11" y="342"/>
                    <a:pt x="0" y="359"/>
                    <a:pt x="4" y="378"/>
                  </a:cubicBezTo>
                  <a:cubicBezTo>
                    <a:pt x="7" y="396"/>
                    <a:pt x="22" y="410"/>
                    <a:pt x="40" y="414"/>
                  </a:cubicBezTo>
                  <a:cubicBezTo>
                    <a:pt x="172" y="446"/>
                    <a:pt x="366" y="482"/>
                    <a:pt x="542" y="482"/>
                  </a:cubicBezTo>
                  <a:cubicBezTo>
                    <a:pt x="689" y="482"/>
                    <a:pt x="825" y="457"/>
                    <a:pt x="905" y="385"/>
                  </a:cubicBezTo>
                  <a:cubicBezTo>
                    <a:pt x="969" y="328"/>
                    <a:pt x="994" y="245"/>
                    <a:pt x="980" y="144"/>
                  </a:cubicBezTo>
                  <a:cubicBezTo>
                    <a:pt x="969" y="69"/>
                    <a:pt x="923" y="33"/>
                    <a:pt x="887" y="19"/>
                  </a:cubicBezTo>
                  <a:cubicBezTo>
                    <a:pt x="860" y="7"/>
                    <a:pt x="828" y="1"/>
                    <a:pt x="7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g11a9404f3b8_0_480"/>
            <p:cNvSpPr/>
            <p:nvPr/>
          </p:nvSpPr>
          <p:spPr>
            <a:xfrm>
              <a:off x="5395612" y="4749799"/>
              <a:ext cx="23341" cy="33990"/>
            </a:xfrm>
            <a:custGeom>
              <a:rect b="b" l="l" r="r" t="t"/>
              <a:pathLst>
                <a:path extrusionOk="0" h="865" w="594">
                  <a:moveTo>
                    <a:pt x="385" y="92"/>
                  </a:moveTo>
                  <a:cubicBezTo>
                    <a:pt x="446" y="100"/>
                    <a:pt x="456" y="125"/>
                    <a:pt x="461" y="147"/>
                  </a:cubicBezTo>
                  <a:cubicBezTo>
                    <a:pt x="489" y="279"/>
                    <a:pt x="274" y="588"/>
                    <a:pt x="94" y="731"/>
                  </a:cubicBezTo>
                  <a:cubicBezTo>
                    <a:pt x="101" y="548"/>
                    <a:pt x="144" y="240"/>
                    <a:pt x="267" y="132"/>
                  </a:cubicBezTo>
                  <a:cubicBezTo>
                    <a:pt x="295" y="103"/>
                    <a:pt x="327" y="92"/>
                    <a:pt x="367" y="92"/>
                  </a:cubicBezTo>
                  <a:close/>
                  <a:moveTo>
                    <a:pt x="361" y="0"/>
                  </a:moveTo>
                  <a:cubicBezTo>
                    <a:pt x="303" y="0"/>
                    <a:pt x="250" y="22"/>
                    <a:pt x="206" y="64"/>
                  </a:cubicBezTo>
                  <a:cubicBezTo>
                    <a:pt x="1" y="246"/>
                    <a:pt x="1" y="796"/>
                    <a:pt x="1" y="818"/>
                  </a:cubicBezTo>
                  <a:cubicBezTo>
                    <a:pt x="1" y="836"/>
                    <a:pt x="12" y="849"/>
                    <a:pt x="22" y="857"/>
                  </a:cubicBezTo>
                  <a:cubicBezTo>
                    <a:pt x="30" y="861"/>
                    <a:pt x="37" y="864"/>
                    <a:pt x="47" y="864"/>
                  </a:cubicBezTo>
                  <a:cubicBezTo>
                    <a:pt x="55" y="864"/>
                    <a:pt x="62" y="861"/>
                    <a:pt x="69" y="857"/>
                  </a:cubicBezTo>
                  <a:cubicBezTo>
                    <a:pt x="249" y="756"/>
                    <a:pt x="593" y="344"/>
                    <a:pt x="550" y="128"/>
                  </a:cubicBezTo>
                  <a:cubicBezTo>
                    <a:pt x="542" y="89"/>
                    <a:pt x="511" y="17"/>
                    <a:pt x="396" y="3"/>
                  </a:cubicBezTo>
                  <a:cubicBezTo>
                    <a:pt x="384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g11a9404f3b8_0_480"/>
            <p:cNvSpPr/>
            <p:nvPr/>
          </p:nvSpPr>
          <p:spPr>
            <a:xfrm>
              <a:off x="5732413" y="4767404"/>
              <a:ext cx="46722" cy="19058"/>
            </a:xfrm>
            <a:custGeom>
              <a:rect b="b" l="l" r="r" t="t"/>
              <a:pathLst>
                <a:path extrusionOk="0" h="485" w="1189">
                  <a:moveTo>
                    <a:pt x="977" y="88"/>
                  </a:moveTo>
                  <a:cubicBezTo>
                    <a:pt x="1011" y="88"/>
                    <a:pt x="1039" y="93"/>
                    <a:pt x="1060" y="104"/>
                  </a:cubicBezTo>
                  <a:cubicBezTo>
                    <a:pt x="1081" y="115"/>
                    <a:pt x="1089" y="129"/>
                    <a:pt x="1092" y="154"/>
                  </a:cubicBezTo>
                  <a:cubicBezTo>
                    <a:pt x="1099" y="215"/>
                    <a:pt x="1081" y="262"/>
                    <a:pt x="1042" y="298"/>
                  </a:cubicBezTo>
                  <a:cubicBezTo>
                    <a:pt x="973" y="361"/>
                    <a:pt x="830" y="392"/>
                    <a:pt x="634" y="392"/>
                  </a:cubicBezTo>
                  <a:cubicBezTo>
                    <a:pt x="506" y="392"/>
                    <a:pt x="356" y="378"/>
                    <a:pt x="188" y="352"/>
                  </a:cubicBezTo>
                  <a:cubicBezTo>
                    <a:pt x="449" y="225"/>
                    <a:pt x="798" y="88"/>
                    <a:pt x="977" y="88"/>
                  </a:cubicBezTo>
                  <a:close/>
                  <a:moveTo>
                    <a:pt x="979" y="0"/>
                  </a:moveTo>
                  <a:cubicBezTo>
                    <a:pt x="673" y="0"/>
                    <a:pt x="100" y="293"/>
                    <a:pt x="26" y="330"/>
                  </a:cubicBezTo>
                  <a:cubicBezTo>
                    <a:pt x="12" y="341"/>
                    <a:pt x="1" y="358"/>
                    <a:pt x="4" y="377"/>
                  </a:cubicBezTo>
                  <a:cubicBezTo>
                    <a:pt x="4" y="395"/>
                    <a:pt x="19" y="409"/>
                    <a:pt x="40" y="416"/>
                  </a:cubicBezTo>
                  <a:cubicBezTo>
                    <a:pt x="202" y="449"/>
                    <a:pt x="428" y="484"/>
                    <a:pt x="640" y="484"/>
                  </a:cubicBezTo>
                  <a:cubicBezTo>
                    <a:pt x="830" y="484"/>
                    <a:pt x="1003" y="452"/>
                    <a:pt x="1103" y="366"/>
                  </a:cubicBezTo>
                  <a:cubicBezTo>
                    <a:pt x="1164" y="308"/>
                    <a:pt x="1189" y="237"/>
                    <a:pt x="1182" y="143"/>
                  </a:cubicBezTo>
                  <a:cubicBezTo>
                    <a:pt x="1175" y="93"/>
                    <a:pt x="1150" y="50"/>
                    <a:pt x="1103" y="25"/>
                  </a:cubicBezTo>
                  <a:cubicBezTo>
                    <a:pt x="1070" y="8"/>
                    <a:pt x="1028" y="0"/>
                    <a:pt x="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g11a9404f3b8_0_480"/>
            <p:cNvSpPr/>
            <p:nvPr/>
          </p:nvSpPr>
          <p:spPr>
            <a:xfrm>
              <a:off x="5732413" y="4749799"/>
              <a:ext cx="29118" cy="33990"/>
            </a:xfrm>
            <a:custGeom>
              <a:rect b="b" l="l" r="r" t="t"/>
              <a:pathLst>
                <a:path extrusionOk="0" h="865" w="741">
                  <a:moveTo>
                    <a:pt x="525" y="92"/>
                  </a:moveTo>
                  <a:cubicBezTo>
                    <a:pt x="607" y="100"/>
                    <a:pt x="612" y="135"/>
                    <a:pt x="615" y="147"/>
                  </a:cubicBezTo>
                  <a:cubicBezTo>
                    <a:pt x="637" y="276"/>
                    <a:pt x="332" y="599"/>
                    <a:pt x="102" y="738"/>
                  </a:cubicBezTo>
                  <a:cubicBezTo>
                    <a:pt x="123" y="588"/>
                    <a:pt x="184" y="279"/>
                    <a:pt x="342" y="150"/>
                  </a:cubicBezTo>
                  <a:cubicBezTo>
                    <a:pt x="389" y="110"/>
                    <a:pt x="439" y="92"/>
                    <a:pt x="496" y="92"/>
                  </a:cubicBezTo>
                  <a:close/>
                  <a:moveTo>
                    <a:pt x="496" y="1"/>
                  </a:moveTo>
                  <a:cubicBezTo>
                    <a:pt x="420" y="1"/>
                    <a:pt x="347" y="29"/>
                    <a:pt x="284" y="82"/>
                  </a:cubicBezTo>
                  <a:cubicBezTo>
                    <a:pt x="44" y="279"/>
                    <a:pt x="4" y="793"/>
                    <a:pt x="4" y="814"/>
                  </a:cubicBezTo>
                  <a:cubicBezTo>
                    <a:pt x="1" y="832"/>
                    <a:pt x="9" y="846"/>
                    <a:pt x="22" y="857"/>
                  </a:cubicBezTo>
                  <a:cubicBezTo>
                    <a:pt x="30" y="861"/>
                    <a:pt x="40" y="864"/>
                    <a:pt x="47" y="864"/>
                  </a:cubicBezTo>
                  <a:cubicBezTo>
                    <a:pt x="55" y="864"/>
                    <a:pt x="62" y="861"/>
                    <a:pt x="65" y="861"/>
                  </a:cubicBezTo>
                  <a:cubicBezTo>
                    <a:pt x="299" y="753"/>
                    <a:pt x="741" y="351"/>
                    <a:pt x="705" y="132"/>
                  </a:cubicBezTo>
                  <a:cubicBezTo>
                    <a:pt x="693" y="78"/>
                    <a:pt x="658" y="14"/>
                    <a:pt x="532" y="3"/>
                  </a:cubicBezTo>
                  <a:cubicBezTo>
                    <a:pt x="520" y="1"/>
                    <a:pt x="508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g11a9404f3b8_0_480"/>
            <p:cNvSpPr/>
            <p:nvPr/>
          </p:nvSpPr>
          <p:spPr>
            <a:xfrm>
              <a:off x="5530867" y="2460324"/>
              <a:ext cx="185944" cy="209207"/>
            </a:xfrm>
            <a:custGeom>
              <a:rect b="b" l="l" r="r" t="t"/>
              <a:pathLst>
                <a:path extrusionOk="0" h="5324" w="4732">
                  <a:moveTo>
                    <a:pt x="44" y="1"/>
                  </a:moveTo>
                  <a:lnTo>
                    <a:pt x="44" y="1"/>
                  </a:lnTo>
                  <a:cubicBezTo>
                    <a:pt x="274" y="1131"/>
                    <a:pt x="787" y="3421"/>
                    <a:pt x="1" y="4179"/>
                  </a:cubicBezTo>
                  <a:cubicBezTo>
                    <a:pt x="1" y="4179"/>
                    <a:pt x="320" y="5324"/>
                    <a:pt x="2420" y="5324"/>
                  </a:cubicBezTo>
                  <a:cubicBezTo>
                    <a:pt x="4732" y="5324"/>
                    <a:pt x="3518" y="4179"/>
                    <a:pt x="3518" y="4179"/>
                  </a:cubicBezTo>
                  <a:cubicBezTo>
                    <a:pt x="2255" y="3877"/>
                    <a:pt x="2280" y="2940"/>
                    <a:pt x="2496" y="206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g11a9404f3b8_0_480"/>
            <p:cNvSpPr/>
            <p:nvPr/>
          </p:nvSpPr>
          <p:spPr>
            <a:xfrm>
              <a:off x="5716066" y="2364954"/>
              <a:ext cx="35444" cy="16268"/>
            </a:xfrm>
            <a:custGeom>
              <a:rect b="b" l="l" r="r" t="t"/>
              <a:pathLst>
                <a:path extrusionOk="0" h="414" w="902">
                  <a:moveTo>
                    <a:pt x="668" y="0"/>
                  </a:moveTo>
                  <a:cubicBezTo>
                    <a:pt x="514" y="0"/>
                    <a:pt x="268" y="41"/>
                    <a:pt x="37" y="256"/>
                  </a:cubicBezTo>
                  <a:cubicBezTo>
                    <a:pt x="1" y="291"/>
                    <a:pt x="1" y="349"/>
                    <a:pt x="33" y="385"/>
                  </a:cubicBezTo>
                  <a:cubicBezTo>
                    <a:pt x="51" y="403"/>
                    <a:pt x="76" y="414"/>
                    <a:pt x="102" y="414"/>
                  </a:cubicBezTo>
                  <a:cubicBezTo>
                    <a:pt x="123" y="414"/>
                    <a:pt x="145" y="407"/>
                    <a:pt x="162" y="389"/>
                  </a:cubicBezTo>
                  <a:cubicBezTo>
                    <a:pt x="349" y="213"/>
                    <a:pt x="548" y="181"/>
                    <a:pt x="669" y="181"/>
                  </a:cubicBezTo>
                  <a:cubicBezTo>
                    <a:pt x="733" y="181"/>
                    <a:pt x="774" y="190"/>
                    <a:pt x="780" y="192"/>
                  </a:cubicBezTo>
                  <a:cubicBezTo>
                    <a:pt x="786" y="193"/>
                    <a:pt x="793" y="194"/>
                    <a:pt x="800" y="194"/>
                  </a:cubicBezTo>
                  <a:cubicBezTo>
                    <a:pt x="842" y="194"/>
                    <a:pt x="879" y="167"/>
                    <a:pt x="891" y="127"/>
                  </a:cubicBezTo>
                  <a:cubicBezTo>
                    <a:pt x="902" y="76"/>
                    <a:pt x="873" y="26"/>
                    <a:pt x="823" y="16"/>
                  </a:cubicBezTo>
                  <a:cubicBezTo>
                    <a:pt x="817" y="14"/>
                    <a:pt x="758" y="0"/>
                    <a:pt x="6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g11a9404f3b8_0_480"/>
            <p:cNvSpPr/>
            <p:nvPr/>
          </p:nvSpPr>
          <p:spPr>
            <a:xfrm>
              <a:off x="5721292" y="2426884"/>
              <a:ext cx="21887" cy="44757"/>
            </a:xfrm>
            <a:custGeom>
              <a:rect b="b" l="l" r="r" t="t"/>
              <a:pathLst>
                <a:path extrusionOk="0" h="1139" w="557">
                  <a:moveTo>
                    <a:pt x="244" y="1"/>
                  </a:moveTo>
                  <a:lnTo>
                    <a:pt x="0" y="1056"/>
                  </a:lnTo>
                  <a:cubicBezTo>
                    <a:pt x="0" y="1056"/>
                    <a:pt x="159" y="1139"/>
                    <a:pt x="336" y="1139"/>
                  </a:cubicBezTo>
                  <a:cubicBezTo>
                    <a:pt x="410" y="1139"/>
                    <a:pt x="487" y="1125"/>
                    <a:pt x="557" y="1084"/>
                  </a:cubicBezTo>
                  <a:cubicBezTo>
                    <a:pt x="348" y="705"/>
                    <a:pt x="244" y="1"/>
                    <a:pt x="244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g11a9404f3b8_0_480"/>
            <p:cNvSpPr/>
            <p:nvPr/>
          </p:nvSpPr>
          <p:spPr>
            <a:xfrm>
              <a:off x="5726637" y="2406332"/>
              <a:ext cx="16543" cy="21691"/>
            </a:xfrm>
            <a:custGeom>
              <a:rect b="b" l="l" r="r" t="t"/>
              <a:pathLst>
                <a:path extrusionOk="0" h="552" w="421">
                  <a:moveTo>
                    <a:pt x="248" y="1"/>
                  </a:moveTo>
                  <a:cubicBezTo>
                    <a:pt x="159" y="1"/>
                    <a:pt x="66" y="99"/>
                    <a:pt x="33" y="233"/>
                  </a:cubicBezTo>
                  <a:cubicBezTo>
                    <a:pt x="1" y="384"/>
                    <a:pt x="51" y="524"/>
                    <a:pt x="148" y="549"/>
                  </a:cubicBezTo>
                  <a:cubicBezTo>
                    <a:pt x="156" y="551"/>
                    <a:pt x="165" y="552"/>
                    <a:pt x="174" y="552"/>
                  </a:cubicBezTo>
                  <a:cubicBezTo>
                    <a:pt x="264" y="552"/>
                    <a:pt x="356" y="453"/>
                    <a:pt x="388" y="320"/>
                  </a:cubicBezTo>
                  <a:cubicBezTo>
                    <a:pt x="421" y="169"/>
                    <a:pt x="371" y="28"/>
                    <a:pt x="274" y="3"/>
                  </a:cubicBezTo>
                  <a:cubicBezTo>
                    <a:pt x="265" y="2"/>
                    <a:pt x="257" y="1"/>
                    <a:pt x="2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g11a9404f3b8_0_480"/>
            <p:cNvSpPr/>
            <p:nvPr/>
          </p:nvSpPr>
          <p:spPr>
            <a:xfrm>
              <a:off x="5735557" y="2405743"/>
              <a:ext cx="15129" cy="4401"/>
            </a:xfrm>
            <a:custGeom>
              <a:rect b="b" l="l" r="r" t="t"/>
              <a:pathLst>
                <a:path extrusionOk="0" h="112" w="385">
                  <a:moveTo>
                    <a:pt x="384" y="0"/>
                  </a:moveTo>
                  <a:lnTo>
                    <a:pt x="0" y="18"/>
                  </a:lnTo>
                  <a:cubicBezTo>
                    <a:pt x="43" y="88"/>
                    <a:pt x="97" y="111"/>
                    <a:pt x="151" y="111"/>
                  </a:cubicBezTo>
                  <a:cubicBezTo>
                    <a:pt x="268" y="111"/>
                    <a:pt x="384" y="0"/>
                    <a:pt x="3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g11a9404f3b8_0_480"/>
            <p:cNvSpPr/>
            <p:nvPr/>
          </p:nvSpPr>
          <p:spPr>
            <a:xfrm>
              <a:off x="5651897" y="4608414"/>
              <a:ext cx="78865" cy="173527"/>
            </a:xfrm>
            <a:custGeom>
              <a:rect b="b" l="l" r="r" t="t"/>
              <a:pathLst>
                <a:path extrusionOk="0" h="4416" w="2007">
                  <a:moveTo>
                    <a:pt x="101" y="1"/>
                  </a:moveTo>
                  <a:lnTo>
                    <a:pt x="1" y="4416"/>
                  </a:lnTo>
                  <a:lnTo>
                    <a:pt x="1907" y="441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g11a9404f3b8_0_480"/>
            <p:cNvSpPr/>
            <p:nvPr/>
          </p:nvSpPr>
          <p:spPr>
            <a:xfrm>
              <a:off x="5311559" y="4608414"/>
              <a:ext cx="97923" cy="173527"/>
            </a:xfrm>
            <a:custGeom>
              <a:rect b="b" l="l" r="r" t="t"/>
              <a:pathLst>
                <a:path extrusionOk="0" h="4416" w="2492">
                  <a:moveTo>
                    <a:pt x="586" y="1"/>
                  </a:moveTo>
                  <a:lnTo>
                    <a:pt x="1" y="4416"/>
                  </a:lnTo>
                  <a:lnTo>
                    <a:pt x="1906" y="4416"/>
                  </a:lnTo>
                  <a:lnTo>
                    <a:pt x="2492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g11a9404f3b8_0_480"/>
            <p:cNvSpPr/>
            <p:nvPr/>
          </p:nvSpPr>
          <p:spPr>
            <a:xfrm>
              <a:off x="5290811" y="4773298"/>
              <a:ext cx="214001" cy="85074"/>
            </a:xfrm>
            <a:custGeom>
              <a:rect b="b" l="l" r="r" t="t"/>
              <a:pathLst>
                <a:path extrusionOk="0" h="2165" w="5446">
                  <a:moveTo>
                    <a:pt x="410" y="1"/>
                  </a:moveTo>
                  <a:cubicBezTo>
                    <a:pt x="331" y="1"/>
                    <a:pt x="270" y="54"/>
                    <a:pt x="259" y="130"/>
                  </a:cubicBezTo>
                  <a:lnTo>
                    <a:pt x="26" y="1824"/>
                  </a:lnTo>
                  <a:cubicBezTo>
                    <a:pt x="1" y="1998"/>
                    <a:pt x="152" y="2161"/>
                    <a:pt x="329" y="2161"/>
                  </a:cubicBezTo>
                  <a:cubicBezTo>
                    <a:pt x="331" y="2161"/>
                    <a:pt x="333" y="2161"/>
                    <a:pt x="335" y="2161"/>
                  </a:cubicBezTo>
                  <a:cubicBezTo>
                    <a:pt x="1082" y="2151"/>
                    <a:pt x="1440" y="2108"/>
                    <a:pt x="2381" y="2108"/>
                  </a:cubicBezTo>
                  <a:cubicBezTo>
                    <a:pt x="2962" y="2108"/>
                    <a:pt x="3809" y="2165"/>
                    <a:pt x="4609" y="2165"/>
                  </a:cubicBezTo>
                  <a:cubicBezTo>
                    <a:pt x="5392" y="2165"/>
                    <a:pt x="5446" y="1376"/>
                    <a:pt x="5112" y="1303"/>
                  </a:cubicBezTo>
                  <a:cubicBezTo>
                    <a:pt x="3615" y="984"/>
                    <a:pt x="3378" y="539"/>
                    <a:pt x="2873" y="115"/>
                  </a:cubicBezTo>
                  <a:cubicBezTo>
                    <a:pt x="2779" y="40"/>
                    <a:pt x="2668" y="1"/>
                    <a:pt x="2553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g11a9404f3b8_0_480"/>
            <p:cNvSpPr/>
            <p:nvPr/>
          </p:nvSpPr>
          <p:spPr>
            <a:xfrm>
              <a:off x="5629184" y="4773298"/>
              <a:ext cx="227675" cy="85074"/>
            </a:xfrm>
            <a:custGeom>
              <a:rect b="b" l="l" r="r" t="t"/>
              <a:pathLst>
                <a:path extrusionOk="0" h="2165" w="5794">
                  <a:moveTo>
                    <a:pt x="406" y="1"/>
                  </a:moveTo>
                  <a:cubicBezTo>
                    <a:pt x="331" y="1"/>
                    <a:pt x="267" y="54"/>
                    <a:pt x="255" y="130"/>
                  </a:cubicBezTo>
                  <a:lnTo>
                    <a:pt x="22" y="1824"/>
                  </a:lnTo>
                  <a:cubicBezTo>
                    <a:pt x="1" y="1998"/>
                    <a:pt x="148" y="2161"/>
                    <a:pt x="326" y="2161"/>
                  </a:cubicBezTo>
                  <a:cubicBezTo>
                    <a:pt x="328" y="2161"/>
                    <a:pt x="329" y="2161"/>
                    <a:pt x="331" y="2161"/>
                  </a:cubicBezTo>
                  <a:cubicBezTo>
                    <a:pt x="1077" y="2151"/>
                    <a:pt x="1437" y="2108"/>
                    <a:pt x="2381" y="2108"/>
                  </a:cubicBezTo>
                  <a:cubicBezTo>
                    <a:pt x="2959" y="2108"/>
                    <a:pt x="4157" y="2165"/>
                    <a:pt x="4957" y="2165"/>
                  </a:cubicBezTo>
                  <a:cubicBezTo>
                    <a:pt x="5740" y="2165"/>
                    <a:pt x="5794" y="1376"/>
                    <a:pt x="5460" y="1303"/>
                  </a:cubicBezTo>
                  <a:cubicBezTo>
                    <a:pt x="3967" y="984"/>
                    <a:pt x="3375" y="539"/>
                    <a:pt x="2868" y="115"/>
                  </a:cubicBezTo>
                  <a:cubicBezTo>
                    <a:pt x="2779" y="40"/>
                    <a:pt x="2664" y="1"/>
                    <a:pt x="254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g11a9404f3b8_0_480"/>
            <p:cNvSpPr/>
            <p:nvPr/>
          </p:nvSpPr>
          <p:spPr>
            <a:xfrm>
              <a:off x="5653744" y="4608571"/>
              <a:ext cx="77018" cy="89475"/>
            </a:xfrm>
            <a:custGeom>
              <a:rect b="b" l="l" r="r" t="t"/>
              <a:pathLst>
                <a:path extrusionOk="0" h="2277" w="1960">
                  <a:moveTo>
                    <a:pt x="51" y="0"/>
                  </a:moveTo>
                  <a:lnTo>
                    <a:pt x="0" y="2276"/>
                  </a:lnTo>
                  <a:lnTo>
                    <a:pt x="1910" y="227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g11a9404f3b8_0_480"/>
            <p:cNvSpPr/>
            <p:nvPr/>
          </p:nvSpPr>
          <p:spPr>
            <a:xfrm>
              <a:off x="5322718" y="4608571"/>
              <a:ext cx="86763" cy="89475"/>
            </a:xfrm>
            <a:custGeom>
              <a:rect b="b" l="l" r="r" t="t"/>
              <a:pathLst>
                <a:path extrusionOk="0" h="2277" w="2208">
                  <a:moveTo>
                    <a:pt x="302" y="0"/>
                  </a:moveTo>
                  <a:lnTo>
                    <a:pt x="0" y="2276"/>
                  </a:lnTo>
                  <a:lnTo>
                    <a:pt x="1906" y="227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g11a9404f3b8_0_480"/>
            <p:cNvSpPr/>
            <p:nvPr/>
          </p:nvSpPr>
          <p:spPr>
            <a:xfrm>
              <a:off x="5401860" y="2621986"/>
              <a:ext cx="429730" cy="473741"/>
            </a:xfrm>
            <a:custGeom>
              <a:rect b="b" l="l" r="r" t="t"/>
              <a:pathLst>
                <a:path extrusionOk="0" h="12056" w="10936">
                  <a:moveTo>
                    <a:pt x="5294" y="1"/>
                  </a:moveTo>
                  <a:cubicBezTo>
                    <a:pt x="4661" y="1"/>
                    <a:pt x="4009" y="29"/>
                    <a:pt x="3284" y="65"/>
                  </a:cubicBezTo>
                  <a:cubicBezTo>
                    <a:pt x="1622" y="143"/>
                    <a:pt x="0" y="496"/>
                    <a:pt x="0" y="496"/>
                  </a:cubicBezTo>
                  <a:cubicBezTo>
                    <a:pt x="1551" y="6963"/>
                    <a:pt x="1558" y="8905"/>
                    <a:pt x="1450" y="12056"/>
                  </a:cubicBezTo>
                  <a:lnTo>
                    <a:pt x="9188" y="12056"/>
                  </a:lnTo>
                  <a:cubicBezTo>
                    <a:pt x="10936" y="872"/>
                    <a:pt x="10025" y="552"/>
                    <a:pt x="10025" y="552"/>
                  </a:cubicBezTo>
                  <a:cubicBezTo>
                    <a:pt x="10025" y="552"/>
                    <a:pt x="8313" y="201"/>
                    <a:pt x="6801" y="65"/>
                  </a:cubicBezTo>
                  <a:cubicBezTo>
                    <a:pt x="6292" y="19"/>
                    <a:pt x="5799" y="1"/>
                    <a:pt x="529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g11a9404f3b8_0_480"/>
            <p:cNvSpPr/>
            <p:nvPr/>
          </p:nvSpPr>
          <p:spPr>
            <a:xfrm>
              <a:off x="5744595" y="2726905"/>
              <a:ext cx="303515" cy="331846"/>
            </a:xfrm>
            <a:custGeom>
              <a:rect b="b" l="l" r="r" t="t"/>
              <a:pathLst>
                <a:path extrusionOk="0" h="8445" w="7724">
                  <a:moveTo>
                    <a:pt x="1927" y="1"/>
                  </a:moveTo>
                  <a:lnTo>
                    <a:pt x="0" y="284"/>
                  </a:lnTo>
                  <a:cubicBezTo>
                    <a:pt x="79" y="844"/>
                    <a:pt x="179" y="1364"/>
                    <a:pt x="290" y="1896"/>
                  </a:cubicBezTo>
                  <a:cubicBezTo>
                    <a:pt x="398" y="2426"/>
                    <a:pt x="534" y="2954"/>
                    <a:pt x="682" y="3478"/>
                  </a:cubicBezTo>
                  <a:cubicBezTo>
                    <a:pt x="980" y="4530"/>
                    <a:pt x="1331" y="5578"/>
                    <a:pt x="1895" y="6608"/>
                  </a:cubicBezTo>
                  <a:cubicBezTo>
                    <a:pt x="2038" y="6866"/>
                    <a:pt x="2200" y="7121"/>
                    <a:pt x="2391" y="7376"/>
                  </a:cubicBezTo>
                  <a:cubicBezTo>
                    <a:pt x="2484" y="7502"/>
                    <a:pt x="2595" y="7628"/>
                    <a:pt x="2706" y="7749"/>
                  </a:cubicBezTo>
                  <a:cubicBezTo>
                    <a:pt x="2839" y="7890"/>
                    <a:pt x="2997" y="8026"/>
                    <a:pt x="3180" y="8141"/>
                  </a:cubicBezTo>
                  <a:cubicBezTo>
                    <a:pt x="3481" y="8337"/>
                    <a:pt x="3873" y="8445"/>
                    <a:pt x="4235" y="8445"/>
                  </a:cubicBezTo>
                  <a:cubicBezTo>
                    <a:pt x="4317" y="8445"/>
                    <a:pt x="4398" y="8439"/>
                    <a:pt x="4475" y="8428"/>
                  </a:cubicBezTo>
                  <a:cubicBezTo>
                    <a:pt x="4903" y="8374"/>
                    <a:pt x="5240" y="8213"/>
                    <a:pt x="5524" y="8037"/>
                  </a:cubicBezTo>
                  <a:cubicBezTo>
                    <a:pt x="6087" y="7678"/>
                    <a:pt x="6475" y="7237"/>
                    <a:pt x="6830" y="6791"/>
                  </a:cubicBezTo>
                  <a:cubicBezTo>
                    <a:pt x="7006" y="6569"/>
                    <a:pt x="7167" y="6339"/>
                    <a:pt x="7311" y="6102"/>
                  </a:cubicBezTo>
                  <a:cubicBezTo>
                    <a:pt x="7462" y="5862"/>
                    <a:pt x="7595" y="5632"/>
                    <a:pt x="7724" y="5367"/>
                  </a:cubicBezTo>
                  <a:lnTo>
                    <a:pt x="6909" y="4850"/>
                  </a:lnTo>
                  <a:cubicBezTo>
                    <a:pt x="6755" y="5025"/>
                    <a:pt x="6579" y="5219"/>
                    <a:pt x="6407" y="5398"/>
                  </a:cubicBezTo>
                  <a:cubicBezTo>
                    <a:pt x="6231" y="5574"/>
                    <a:pt x="6052" y="5746"/>
                    <a:pt x="5872" y="5912"/>
                  </a:cubicBezTo>
                  <a:cubicBezTo>
                    <a:pt x="5517" y="6238"/>
                    <a:pt x="5121" y="6522"/>
                    <a:pt x="4770" y="6684"/>
                  </a:cubicBezTo>
                  <a:cubicBezTo>
                    <a:pt x="4608" y="6756"/>
                    <a:pt x="4459" y="6792"/>
                    <a:pt x="4358" y="6792"/>
                  </a:cubicBezTo>
                  <a:cubicBezTo>
                    <a:pt x="4349" y="6792"/>
                    <a:pt x="4340" y="6792"/>
                    <a:pt x="4332" y="6791"/>
                  </a:cubicBezTo>
                  <a:cubicBezTo>
                    <a:pt x="4231" y="6784"/>
                    <a:pt x="4200" y="6755"/>
                    <a:pt x="4131" y="6702"/>
                  </a:cubicBezTo>
                  <a:cubicBezTo>
                    <a:pt x="4095" y="6672"/>
                    <a:pt x="4056" y="6629"/>
                    <a:pt x="4013" y="6576"/>
                  </a:cubicBezTo>
                  <a:cubicBezTo>
                    <a:pt x="3955" y="6497"/>
                    <a:pt x="3894" y="6422"/>
                    <a:pt x="3837" y="6332"/>
                  </a:cubicBezTo>
                  <a:cubicBezTo>
                    <a:pt x="3722" y="6160"/>
                    <a:pt x="3610" y="5966"/>
                    <a:pt x="3514" y="5754"/>
                  </a:cubicBezTo>
                  <a:cubicBezTo>
                    <a:pt x="3305" y="5342"/>
                    <a:pt x="3133" y="4882"/>
                    <a:pt x="2979" y="4415"/>
                  </a:cubicBezTo>
                  <a:cubicBezTo>
                    <a:pt x="2821" y="3949"/>
                    <a:pt x="2681" y="3464"/>
                    <a:pt x="2555" y="2976"/>
                  </a:cubicBezTo>
                  <a:cubicBezTo>
                    <a:pt x="2311" y="1999"/>
                    <a:pt x="2096" y="980"/>
                    <a:pt x="1927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g11a9404f3b8_0_480"/>
            <p:cNvSpPr/>
            <p:nvPr/>
          </p:nvSpPr>
          <p:spPr>
            <a:xfrm>
              <a:off x="5682076" y="2638490"/>
              <a:ext cx="167161" cy="221034"/>
            </a:xfrm>
            <a:custGeom>
              <a:rect b="b" l="l" r="r" t="t"/>
              <a:pathLst>
                <a:path extrusionOk="0" h="5625" w="4254">
                  <a:moveTo>
                    <a:pt x="2031" y="1"/>
                  </a:moveTo>
                  <a:cubicBezTo>
                    <a:pt x="1432" y="1"/>
                    <a:pt x="1040" y="273"/>
                    <a:pt x="600" y="911"/>
                  </a:cubicBezTo>
                  <a:cubicBezTo>
                    <a:pt x="1" y="1777"/>
                    <a:pt x="1235" y="5624"/>
                    <a:pt x="1235" y="5624"/>
                  </a:cubicBezTo>
                  <a:lnTo>
                    <a:pt x="4254" y="3564"/>
                  </a:lnTo>
                  <a:cubicBezTo>
                    <a:pt x="4254" y="3564"/>
                    <a:pt x="3684" y="330"/>
                    <a:pt x="2894" y="132"/>
                  </a:cubicBezTo>
                  <a:cubicBezTo>
                    <a:pt x="2559" y="47"/>
                    <a:pt x="2278" y="1"/>
                    <a:pt x="203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g11a9404f3b8_0_480"/>
            <p:cNvSpPr/>
            <p:nvPr/>
          </p:nvSpPr>
          <p:spPr>
            <a:xfrm>
              <a:off x="5997618" y="2884126"/>
              <a:ext cx="87038" cy="62676"/>
            </a:xfrm>
            <a:custGeom>
              <a:rect b="b" l="l" r="r" t="t"/>
              <a:pathLst>
                <a:path extrusionOk="0" h="1595" w="2215">
                  <a:moveTo>
                    <a:pt x="423" y="1"/>
                  </a:moveTo>
                  <a:cubicBezTo>
                    <a:pt x="423" y="1"/>
                    <a:pt x="0" y="856"/>
                    <a:pt x="287" y="1595"/>
                  </a:cubicBezTo>
                  <a:lnTo>
                    <a:pt x="1181" y="1513"/>
                  </a:lnTo>
                  <a:lnTo>
                    <a:pt x="2214" y="3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90" name="Google Shape;990;g11a9404f3b8_0_480"/>
            <p:cNvGrpSpPr/>
            <p:nvPr/>
          </p:nvGrpSpPr>
          <p:grpSpPr>
            <a:xfrm>
              <a:off x="5932859" y="2488224"/>
              <a:ext cx="384109" cy="413192"/>
              <a:chOff x="5932859" y="2488224"/>
              <a:chExt cx="384109" cy="413192"/>
            </a:xfrm>
          </p:grpSpPr>
          <p:sp>
            <p:nvSpPr>
              <p:cNvPr id="991" name="Google Shape;991;g11a9404f3b8_0_480"/>
              <p:cNvSpPr/>
              <p:nvPr/>
            </p:nvSpPr>
            <p:spPr>
              <a:xfrm>
                <a:off x="5978835" y="2512234"/>
                <a:ext cx="274515" cy="202880"/>
              </a:xfrm>
              <a:custGeom>
                <a:rect b="b" l="l" r="r" t="t"/>
                <a:pathLst>
                  <a:path extrusionOk="0" h="5163" w="6986">
                    <a:moveTo>
                      <a:pt x="3188" y="0"/>
                    </a:moveTo>
                    <a:cubicBezTo>
                      <a:pt x="1864" y="191"/>
                      <a:pt x="683" y="1088"/>
                      <a:pt x="191" y="2434"/>
                    </a:cubicBezTo>
                    <a:cubicBezTo>
                      <a:pt x="98" y="2689"/>
                      <a:pt x="36" y="2947"/>
                      <a:pt x="0" y="3209"/>
                    </a:cubicBezTo>
                    <a:lnTo>
                      <a:pt x="5718" y="542"/>
                    </a:lnTo>
                    <a:cubicBezTo>
                      <a:pt x="6085" y="772"/>
                      <a:pt x="6404" y="1063"/>
                      <a:pt x="6663" y="1393"/>
                    </a:cubicBezTo>
                    <a:lnTo>
                      <a:pt x="5632" y="1871"/>
                    </a:lnTo>
                    <a:lnTo>
                      <a:pt x="6986" y="1871"/>
                    </a:lnTo>
                    <a:cubicBezTo>
                      <a:pt x="6562" y="1120"/>
                      <a:pt x="5880" y="510"/>
                      <a:pt x="5004" y="194"/>
                    </a:cubicBezTo>
                    <a:cubicBezTo>
                      <a:pt x="4864" y="140"/>
                      <a:pt x="4724" y="101"/>
                      <a:pt x="4584" y="65"/>
                    </a:cubicBezTo>
                    <a:cubicBezTo>
                      <a:pt x="4251" y="40"/>
                      <a:pt x="3916" y="22"/>
                      <a:pt x="3580" y="11"/>
                    </a:cubicBezTo>
                    <a:cubicBezTo>
                      <a:pt x="3450" y="7"/>
                      <a:pt x="3321" y="4"/>
                      <a:pt x="3188" y="0"/>
                    </a:cubicBezTo>
                    <a:close/>
                    <a:moveTo>
                      <a:pt x="3623" y="2810"/>
                    </a:moveTo>
                    <a:lnTo>
                      <a:pt x="40" y="4476"/>
                    </a:lnTo>
                    <a:cubicBezTo>
                      <a:pt x="91" y="4713"/>
                      <a:pt x="162" y="4942"/>
                      <a:pt x="252" y="5162"/>
                    </a:cubicBezTo>
                    <a:lnTo>
                      <a:pt x="3623" y="3593"/>
                    </a:lnTo>
                    <a:lnTo>
                      <a:pt x="3623" y="281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g11a9404f3b8_0_480"/>
              <p:cNvSpPr/>
              <p:nvPr/>
            </p:nvSpPr>
            <p:spPr>
              <a:xfrm>
                <a:off x="6121163" y="2585716"/>
                <a:ext cx="134743" cy="67745"/>
              </a:xfrm>
              <a:custGeom>
                <a:rect b="b" l="l" r="r" t="t"/>
                <a:pathLst>
                  <a:path extrusionOk="0" h="1724" w="3429">
                    <a:moveTo>
                      <a:pt x="2010" y="1"/>
                    </a:moveTo>
                    <a:lnTo>
                      <a:pt x="1" y="940"/>
                    </a:lnTo>
                    <a:lnTo>
                      <a:pt x="1" y="1723"/>
                    </a:lnTo>
                    <a:lnTo>
                      <a:pt x="3428" y="126"/>
                    </a:lnTo>
                    <a:cubicBezTo>
                      <a:pt x="3407" y="83"/>
                      <a:pt x="3385" y="44"/>
                      <a:pt x="3364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g11a9404f3b8_0_480"/>
              <p:cNvSpPr/>
              <p:nvPr/>
            </p:nvSpPr>
            <p:spPr>
              <a:xfrm>
                <a:off x="6121163" y="2618607"/>
                <a:ext cx="151364" cy="187319"/>
              </a:xfrm>
              <a:custGeom>
                <a:rect b="b" l="l" r="r" t="t"/>
                <a:pathLst>
                  <a:path extrusionOk="0" h="4767" w="3852">
                    <a:moveTo>
                      <a:pt x="3712" y="0"/>
                    </a:moveTo>
                    <a:cubicBezTo>
                      <a:pt x="3731" y="72"/>
                      <a:pt x="3749" y="145"/>
                      <a:pt x="3765" y="218"/>
                    </a:cubicBezTo>
                    <a:lnTo>
                      <a:pt x="3765" y="218"/>
                    </a:lnTo>
                    <a:cubicBezTo>
                      <a:pt x="3749" y="145"/>
                      <a:pt x="3731" y="72"/>
                      <a:pt x="3712" y="0"/>
                    </a:cubicBezTo>
                    <a:close/>
                    <a:moveTo>
                      <a:pt x="3765" y="218"/>
                    </a:moveTo>
                    <a:lnTo>
                      <a:pt x="3765" y="218"/>
                    </a:lnTo>
                    <a:cubicBezTo>
                      <a:pt x="3779" y="286"/>
                      <a:pt x="3792" y="355"/>
                      <a:pt x="3804" y="425"/>
                    </a:cubicBezTo>
                    <a:lnTo>
                      <a:pt x="3804" y="425"/>
                    </a:lnTo>
                    <a:cubicBezTo>
                      <a:pt x="3792" y="355"/>
                      <a:pt x="3779" y="286"/>
                      <a:pt x="3765" y="218"/>
                    </a:cubicBezTo>
                    <a:close/>
                    <a:moveTo>
                      <a:pt x="3804" y="425"/>
                    </a:moveTo>
                    <a:cubicBezTo>
                      <a:pt x="3830" y="593"/>
                      <a:pt x="3846" y="764"/>
                      <a:pt x="3848" y="936"/>
                    </a:cubicBezTo>
                    <a:lnTo>
                      <a:pt x="1" y="2731"/>
                    </a:lnTo>
                    <a:lnTo>
                      <a:pt x="1" y="4763"/>
                    </a:lnTo>
                    <a:cubicBezTo>
                      <a:pt x="32" y="4763"/>
                      <a:pt x="69" y="4766"/>
                      <a:pt x="101" y="4766"/>
                    </a:cubicBezTo>
                    <a:cubicBezTo>
                      <a:pt x="1633" y="4766"/>
                      <a:pt x="3069" y="3819"/>
                      <a:pt x="3622" y="2297"/>
                    </a:cubicBezTo>
                    <a:cubicBezTo>
                      <a:pt x="3776" y="1874"/>
                      <a:pt x="3851" y="1439"/>
                      <a:pt x="3851" y="1012"/>
                    </a:cubicBezTo>
                    <a:cubicBezTo>
                      <a:pt x="3851" y="857"/>
                      <a:pt x="3841" y="706"/>
                      <a:pt x="3823" y="556"/>
                    </a:cubicBezTo>
                    <a:cubicBezTo>
                      <a:pt x="3817" y="512"/>
                      <a:pt x="3811" y="468"/>
                      <a:pt x="3804" y="425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g11a9404f3b8_0_480"/>
              <p:cNvSpPr/>
              <p:nvPr/>
            </p:nvSpPr>
            <p:spPr>
              <a:xfrm>
                <a:off x="6121163" y="2585716"/>
                <a:ext cx="79022" cy="36977"/>
              </a:xfrm>
              <a:custGeom>
                <a:rect b="b" l="l" r="r" t="t"/>
                <a:pathLst>
                  <a:path extrusionOk="0" h="941" w="2011">
                    <a:moveTo>
                      <a:pt x="1" y="1"/>
                    </a:moveTo>
                    <a:lnTo>
                      <a:pt x="1" y="940"/>
                    </a:lnTo>
                    <a:lnTo>
                      <a:pt x="2010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g11a9404f3b8_0_480"/>
              <p:cNvSpPr/>
              <p:nvPr/>
            </p:nvSpPr>
            <p:spPr>
              <a:xfrm>
                <a:off x="6121163" y="2590667"/>
                <a:ext cx="151207" cy="135253"/>
              </a:xfrm>
              <a:custGeom>
                <a:rect b="b" l="l" r="r" t="t"/>
                <a:pathLst>
                  <a:path extrusionOk="0" h="3442" w="3848">
                    <a:moveTo>
                      <a:pt x="3428" y="0"/>
                    </a:moveTo>
                    <a:lnTo>
                      <a:pt x="1" y="1597"/>
                    </a:lnTo>
                    <a:lnTo>
                      <a:pt x="1" y="3442"/>
                    </a:lnTo>
                    <a:lnTo>
                      <a:pt x="3848" y="1647"/>
                    </a:lnTo>
                    <a:cubicBezTo>
                      <a:pt x="3844" y="1328"/>
                      <a:pt x="3794" y="1016"/>
                      <a:pt x="3712" y="711"/>
                    </a:cubicBezTo>
                    <a:cubicBezTo>
                      <a:pt x="3712" y="711"/>
                      <a:pt x="3708" y="711"/>
                      <a:pt x="3708" y="707"/>
                    </a:cubicBezTo>
                    <a:cubicBezTo>
                      <a:pt x="3640" y="463"/>
                      <a:pt x="3546" y="226"/>
                      <a:pt x="3428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g11a9404f3b8_0_480"/>
              <p:cNvSpPr/>
              <p:nvPr/>
            </p:nvSpPr>
            <p:spPr>
              <a:xfrm>
                <a:off x="6027758" y="2725883"/>
                <a:ext cx="93444" cy="79887"/>
              </a:xfrm>
              <a:custGeom>
                <a:rect b="b" l="l" r="r" t="t"/>
                <a:pathLst>
                  <a:path extrusionOk="0" h="2033" w="2378">
                    <a:moveTo>
                      <a:pt x="2378" y="1"/>
                    </a:moveTo>
                    <a:lnTo>
                      <a:pt x="1" y="1107"/>
                    </a:lnTo>
                    <a:cubicBezTo>
                      <a:pt x="342" y="1405"/>
                      <a:pt x="741" y="1645"/>
                      <a:pt x="1189" y="1806"/>
                    </a:cubicBezTo>
                    <a:cubicBezTo>
                      <a:pt x="1581" y="1950"/>
                      <a:pt x="1979" y="2025"/>
                      <a:pt x="2378" y="2033"/>
                    </a:cubicBezTo>
                    <a:lnTo>
                      <a:pt x="237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g11a9404f3b8_0_480"/>
              <p:cNvSpPr/>
              <p:nvPr/>
            </p:nvSpPr>
            <p:spPr>
              <a:xfrm>
                <a:off x="5976438" y="2533532"/>
                <a:ext cx="264220" cy="154626"/>
              </a:xfrm>
              <a:custGeom>
                <a:rect b="b" l="l" r="r" t="t"/>
                <a:pathLst>
                  <a:path extrusionOk="0" h="3935" w="6724">
                    <a:moveTo>
                      <a:pt x="5779" y="0"/>
                    </a:moveTo>
                    <a:lnTo>
                      <a:pt x="61" y="2667"/>
                    </a:lnTo>
                    <a:cubicBezTo>
                      <a:pt x="1" y="3095"/>
                      <a:pt x="18" y="3525"/>
                      <a:pt x="101" y="3934"/>
                    </a:cubicBezTo>
                    <a:lnTo>
                      <a:pt x="3684" y="2268"/>
                    </a:lnTo>
                    <a:lnTo>
                      <a:pt x="3684" y="1329"/>
                    </a:lnTo>
                    <a:lnTo>
                      <a:pt x="5693" y="1329"/>
                    </a:lnTo>
                    <a:lnTo>
                      <a:pt x="6724" y="851"/>
                    </a:lnTo>
                    <a:cubicBezTo>
                      <a:pt x="6465" y="521"/>
                      <a:pt x="6146" y="230"/>
                      <a:pt x="5779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g11a9404f3b8_0_480"/>
              <p:cNvSpPr/>
              <p:nvPr/>
            </p:nvSpPr>
            <p:spPr>
              <a:xfrm>
                <a:off x="5988698" y="2653422"/>
                <a:ext cx="132503" cy="115960"/>
              </a:xfrm>
              <a:custGeom>
                <a:rect b="b" l="l" r="r" t="t"/>
                <a:pathLst>
                  <a:path extrusionOk="0" h="2951" w="3372">
                    <a:moveTo>
                      <a:pt x="3372" y="0"/>
                    </a:moveTo>
                    <a:lnTo>
                      <a:pt x="1" y="1569"/>
                    </a:lnTo>
                    <a:cubicBezTo>
                      <a:pt x="220" y="2093"/>
                      <a:pt x="561" y="2570"/>
                      <a:pt x="995" y="2951"/>
                    </a:cubicBezTo>
                    <a:lnTo>
                      <a:pt x="3372" y="1845"/>
                    </a:lnTo>
                    <a:lnTo>
                      <a:pt x="337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g11a9404f3b8_0_480"/>
              <p:cNvSpPr/>
              <p:nvPr/>
            </p:nvSpPr>
            <p:spPr>
              <a:xfrm>
                <a:off x="5932859" y="2488224"/>
                <a:ext cx="384109" cy="340295"/>
              </a:xfrm>
              <a:custGeom>
                <a:rect b="b" l="l" r="r" t="t"/>
                <a:pathLst>
                  <a:path extrusionOk="0" h="8660" w="9775">
                    <a:moveTo>
                      <a:pt x="4886" y="914"/>
                    </a:moveTo>
                    <a:cubicBezTo>
                      <a:pt x="5275" y="914"/>
                      <a:pt x="5670" y="981"/>
                      <a:pt x="6055" y="1121"/>
                    </a:cubicBezTo>
                    <a:cubicBezTo>
                      <a:pt x="7829" y="1767"/>
                      <a:pt x="8744" y="3727"/>
                      <a:pt x="8098" y="5500"/>
                    </a:cubicBezTo>
                    <a:cubicBezTo>
                      <a:pt x="7593" y="6887"/>
                      <a:pt x="6284" y="7747"/>
                      <a:pt x="4889" y="7747"/>
                    </a:cubicBezTo>
                    <a:cubicBezTo>
                      <a:pt x="4501" y="7747"/>
                      <a:pt x="4106" y="7680"/>
                      <a:pt x="3719" y="7539"/>
                    </a:cubicBezTo>
                    <a:cubicBezTo>
                      <a:pt x="1946" y="6893"/>
                      <a:pt x="1034" y="4933"/>
                      <a:pt x="1677" y="3160"/>
                    </a:cubicBezTo>
                    <a:cubicBezTo>
                      <a:pt x="2182" y="1773"/>
                      <a:pt x="3493" y="914"/>
                      <a:pt x="4886" y="914"/>
                    </a:cubicBezTo>
                    <a:close/>
                    <a:moveTo>
                      <a:pt x="4886" y="0"/>
                    </a:moveTo>
                    <a:cubicBezTo>
                      <a:pt x="3120" y="0"/>
                      <a:pt x="1459" y="1090"/>
                      <a:pt x="819" y="2848"/>
                    </a:cubicBezTo>
                    <a:cubicBezTo>
                      <a:pt x="0" y="5094"/>
                      <a:pt x="1160" y="7578"/>
                      <a:pt x="3407" y="8396"/>
                    </a:cubicBezTo>
                    <a:cubicBezTo>
                      <a:pt x="3896" y="8575"/>
                      <a:pt x="4397" y="8659"/>
                      <a:pt x="4890" y="8659"/>
                    </a:cubicBezTo>
                    <a:cubicBezTo>
                      <a:pt x="6657" y="8659"/>
                      <a:pt x="8316" y="7570"/>
                      <a:pt x="8956" y="5812"/>
                    </a:cubicBezTo>
                    <a:cubicBezTo>
                      <a:pt x="9774" y="3565"/>
                      <a:pt x="8615" y="1082"/>
                      <a:pt x="6368" y="263"/>
                    </a:cubicBezTo>
                    <a:cubicBezTo>
                      <a:pt x="5879" y="85"/>
                      <a:pt x="5379" y="0"/>
                      <a:pt x="4886" y="0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g11a9404f3b8_0_480"/>
              <p:cNvSpPr/>
              <p:nvPr/>
            </p:nvSpPr>
            <p:spPr>
              <a:xfrm>
                <a:off x="6008032" y="2844399"/>
                <a:ext cx="85231" cy="57017"/>
              </a:xfrm>
              <a:custGeom>
                <a:rect b="b" l="l" r="r" t="t"/>
                <a:pathLst>
                  <a:path extrusionOk="0" h="1451" w="2169">
                    <a:moveTo>
                      <a:pt x="1854" y="1"/>
                    </a:moveTo>
                    <a:cubicBezTo>
                      <a:pt x="1808" y="1"/>
                      <a:pt x="1763" y="15"/>
                      <a:pt x="1724" y="47"/>
                    </a:cubicBezTo>
                    <a:lnTo>
                      <a:pt x="1217" y="452"/>
                    </a:lnTo>
                    <a:cubicBezTo>
                      <a:pt x="1134" y="519"/>
                      <a:pt x="1033" y="553"/>
                      <a:pt x="932" y="553"/>
                    </a:cubicBezTo>
                    <a:cubicBezTo>
                      <a:pt x="848" y="553"/>
                      <a:pt x="764" y="530"/>
                      <a:pt x="690" y="485"/>
                    </a:cubicBezTo>
                    <a:lnTo>
                      <a:pt x="532" y="309"/>
                    </a:lnTo>
                    <a:cubicBezTo>
                      <a:pt x="498" y="270"/>
                      <a:pt x="453" y="251"/>
                      <a:pt x="408" y="251"/>
                    </a:cubicBezTo>
                    <a:cubicBezTo>
                      <a:pt x="361" y="251"/>
                      <a:pt x="314" y="272"/>
                      <a:pt x="281" y="313"/>
                    </a:cubicBezTo>
                    <a:lnTo>
                      <a:pt x="241" y="359"/>
                    </a:lnTo>
                    <a:cubicBezTo>
                      <a:pt x="158" y="460"/>
                      <a:pt x="108" y="578"/>
                      <a:pt x="90" y="707"/>
                    </a:cubicBezTo>
                    <a:lnTo>
                      <a:pt x="1" y="1450"/>
                    </a:lnTo>
                    <a:lnTo>
                      <a:pt x="381" y="1152"/>
                    </a:lnTo>
                    <a:lnTo>
                      <a:pt x="1949" y="1048"/>
                    </a:lnTo>
                    <a:lnTo>
                      <a:pt x="2097" y="736"/>
                    </a:lnTo>
                    <a:cubicBezTo>
                      <a:pt x="2161" y="592"/>
                      <a:pt x="2169" y="427"/>
                      <a:pt x="2111" y="280"/>
                    </a:cubicBezTo>
                    <a:lnTo>
                      <a:pt x="2053" y="137"/>
                    </a:lnTo>
                    <a:cubicBezTo>
                      <a:pt x="2019" y="51"/>
                      <a:pt x="1937" y="1"/>
                      <a:pt x="1854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01" name="Google Shape;1001;g11a9404f3b8_0_480"/>
            <p:cNvSpPr/>
            <p:nvPr/>
          </p:nvSpPr>
          <p:spPr>
            <a:xfrm>
              <a:off x="5515934" y="2262864"/>
              <a:ext cx="241782" cy="287011"/>
            </a:xfrm>
            <a:custGeom>
              <a:rect b="b" l="l" r="r" t="t"/>
              <a:pathLst>
                <a:path extrusionOk="0" h="7304" w="6153">
                  <a:moveTo>
                    <a:pt x="3019" y="0"/>
                  </a:moveTo>
                  <a:cubicBezTo>
                    <a:pt x="1817" y="0"/>
                    <a:pt x="702" y="866"/>
                    <a:pt x="485" y="2179"/>
                  </a:cubicBezTo>
                  <a:cubicBezTo>
                    <a:pt x="172" y="4046"/>
                    <a:pt x="0" y="4828"/>
                    <a:pt x="711" y="5995"/>
                  </a:cubicBezTo>
                  <a:cubicBezTo>
                    <a:pt x="1245" y="6869"/>
                    <a:pt x="2100" y="7303"/>
                    <a:pt x="2930" y="7303"/>
                  </a:cubicBezTo>
                  <a:cubicBezTo>
                    <a:pt x="3762" y="7303"/>
                    <a:pt x="4569" y="6866"/>
                    <a:pt x="5001" y="5998"/>
                  </a:cubicBezTo>
                  <a:cubicBezTo>
                    <a:pt x="5776" y="4440"/>
                    <a:pt x="6152" y="1648"/>
                    <a:pt x="4523" y="492"/>
                  </a:cubicBezTo>
                  <a:cubicBezTo>
                    <a:pt x="4046" y="154"/>
                    <a:pt x="3525" y="0"/>
                    <a:pt x="3019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g11a9404f3b8_0_480"/>
            <p:cNvSpPr/>
            <p:nvPr/>
          </p:nvSpPr>
          <p:spPr>
            <a:xfrm>
              <a:off x="5262046" y="2236615"/>
              <a:ext cx="531583" cy="693989"/>
            </a:xfrm>
            <a:custGeom>
              <a:rect b="b" l="l" r="r" t="t"/>
              <a:pathLst>
                <a:path extrusionOk="0" h="17661" w="13528">
                  <a:moveTo>
                    <a:pt x="8819" y="1"/>
                  </a:moveTo>
                  <a:cubicBezTo>
                    <a:pt x="7000" y="1"/>
                    <a:pt x="5307" y="902"/>
                    <a:pt x="5374" y="2937"/>
                  </a:cubicBezTo>
                  <a:cubicBezTo>
                    <a:pt x="5464" y="5665"/>
                    <a:pt x="5374" y="5708"/>
                    <a:pt x="4143" y="7129"/>
                  </a:cubicBezTo>
                  <a:cubicBezTo>
                    <a:pt x="2908" y="8550"/>
                    <a:pt x="1128" y="9746"/>
                    <a:pt x="3156" y="11663"/>
                  </a:cubicBezTo>
                  <a:cubicBezTo>
                    <a:pt x="5184" y="13576"/>
                    <a:pt x="0" y="16217"/>
                    <a:pt x="6088" y="17491"/>
                  </a:cubicBezTo>
                  <a:cubicBezTo>
                    <a:pt x="6643" y="17607"/>
                    <a:pt x="7183" y="17661"/>
                    <a:pt x="7700" y="17661"/>
                  </a:cubicBezTo>
                  <a:cubicBezTo>
                    <a:pt x="11143" y="17661"/>
                    <a:pt x="13527" y="15291"/>
                    <a:pt x="11936" y="13349"/>
                  </a:cubicBezTo>
                  <a:cubicBezTo>
                    <a:pt x="10226" y="11264"/>
                    <a:pt x="11917" y="10578"/>
                    <a:pt x="12093" y="8759"/>
                  </a:cubicBezTo>
                  <a:cubicBezTo>
                    <a:pt x="12269" y="6939"/>
                    <a:pt x="9623" y="6125"/>
                    <a:pt x="10586" y="4793"/>
                  </a:cubicBezTo>
                  <a:cubicBezTo>
                    <a:pt x="11548" y="3461"/>
                    <a:pt x="12315" y="870"/>
                    <a:pt x="10647" y="302"/>
                  </a:cubicBezTo>
                  <a:cubicBezTo>
                    <a:pt x="10065" y="104"/>
                    <a:pt x="9435" y="1"/>
                    <a:pt x="88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g11a9404f3b8_0_480"/>
            <p:cNvSpPr/>
            <p:nvPr/>
          </p:nvSpPr>
          <p:spPr>
            <a:xfrm>
              <a:off x="5622425" y="2234728"/>
              <a:ext cx="139969" cy="168772"/>
            </a:xfrm>
            <a:custGeom>
              <a:rect b="b" l="l" r="r" t="t"/>
              <a:pathLst>
                <a:path extrusionOk="0" h="4295" w="3562">
                  <a:moveTo>
                    <a:pt x="1043" y="0"/>
                  </a:moveTo>
                  <a:cubicBezTo>
                    <a:pt x="721" y="0"/>
                    <a:pt x="372" y="24"/>
                    <a:pt x="0" y="63"/>
                  </a:cubicBezTo>
                  <a:lnTo>
                    <a:pt x="1167" y="4295"/>
                  </a:lnTo>
                  <a:cubicBezTo>
                    <a:pt x="1167" y="4295"/>
                    <a:pt x="3561" y="3347"/>
                    <a:pt x="3411" y="1728"/>
                  </a:cubicBezTo>
                  <a:cubicBezTo>
                    <a:pt x="3285" y="416"/>
                    <a:pt x="2408" y="0"/>
                    <a:pt x="10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g11a9404f3b8_0_480"/>
            <p:cNvSpPr/>
            <p:nvPr/>
          </p:nvSpPr>
          <p:spPr>
            <a:xfrm>
              <a:off x="5652761" y="2389278"/>
              <a:ext cx="53756" cy="71281"/>
            </a:xfrm>
            <a:custGeom>
              <a:rect b="b" l="l" r="r" t="t"/>
              <a:pathLst>
                <a:path extrusionOk="0" h="1814" w="1368">
                  <a:moveTo>
                    <a:pt x="664" y="0"/>
                  </a:moveTo>
                  <a:cubicBezTo>
                    <a:pt x="357" y="0"/>
                    <a:pt x="94" y="250"/>
                    <a:pt x="50" y="592"/>
                  </a:cubicBezTo>
                  <a:cubicBezTo>
                    <a:pt x="0" y="979"/>
                    <a:pt x="133" y="1357"/>
                    <a:pt x="334" y="1611"/>
                  </a:cubicBezTo>
                  <a:cubicBezTo>
                    <a:pt x="446" y="1751"/>
                    <a:pt x="575" y="1813"/>
                    <a:pt x="702" y="1813"/>
                  </a:cubicBezTo>
                  <a:cubicBezTo>
                    <a:pt x="918" y="1813"/>
                    <a:pt x="1126" y="1634"/>
                    <a:pt x="1221" y="1360"/>
                  </a:cubicBezTo>
                  <a:cubicBezTo>
                    <a:pt x="1360" y="969"/>
                    <a:pt x="1368" y="301"/>
                    <a:pt x="951" y="75"/>
                  </a:cubicBezTo>
                  <a:cubicBezTo>
                    <a:pt x="855" y="24"/>
                    <a:pt x="757" y="0"/>
                    <a:pt x="66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g11a9404f3b8_0_480"/>
            <p:cNvSpPr/>
            <p:nvPr/>
          </p:nvSpPr>
          <p:spPr>
            <a:xfrm>
              <a:off x="5313405" y="3095694"/>
              <a:ext cx="369137" cy="1584964"/>
            </a:xfrm>
            <a:custGeom>
              <a:rect b="b" l="l" r="r" t="t"/>
              <a:pathLst>
                <a:path extrusionOk="0" h="40335" w="9394">
                  <a:moveTo>
                    <a:pt x="3701" y="1"/>
                  </a:moveTo>
                  <a:cubicBezTo>
                    <a:pt x="1242" y="3458"/>
                    <a:pt x="2979" y="5726"/>
                    <a:pt x="1885" y="20632"/>
                  </a:cubicBezTo>
                  <a:cubicBezTo>
                    <a:pt x="1454" y="26523"/>
                    <a:pt x="0" y="40334"/>
                    <a:pt x="0" y="40334"/>
                  </a:cubicBezTo>
                  <a:lnTo>
                    <a:pt x="2599" y="40334"/>
                  </a:lnTo>
                  <a:cubicBezTo>
                    <a:pt x="2599" y="40334"/>
                    <a:pt x="6020" y="26046"/>
                    <a:pt x="6910" y="20090"/>
                  </a:cubicBezTo>
                  <a:cubicBezTo>
                    <a:pt x="7006" y="19426"/>
                    <a:pt x="7107" y="18723"/>
                    <a:pt x="7208" y="17991"/>
                  </a:cubicBezTo>
                  <a:cubicBezTo>
                    <a:pt x="7614" y="15087"/>
                    <a:pt x="8033" y="11716"/>
                    <a:pt x="8399" y="8684"/>
                  </a:cubicBezTo>
                  <a:cubicBezTo>
                    <a:pt x="8966" y="3932"/>
                    <a:pt x="9393" y="1"/>
                    <a:pt x="93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g11a9404f3b8_0_480"/>
            <p:cNvSpPr/>
            <p:nvPr/>
          </p:nvSpPr>
          <p:spPr>
            <a:xfrm>
              <a:off x="5296587" y="4630420"/>
              <a:ext cx="147042" cy="51948"/>
            </a:xfrm>
            <a:custGeom>
              <a:rect b="b" l="l" r="r" t="t"/>
              <a:pathLst>
                <a:path extrusionOk="0" h="1322" w="3742">
                  <a:moveTo>
                    <a:pt x="3741" y="1"/>
                  </a:moveTo>
                  <a:lnTo>
                    <a:pt x="62" y="94"/>
                  </a:lnTo>
                  <a:lnTo>
                    <a:pt x="1" y="1321"/>
                  </a:lnTo>
                  <a:lnTo>
                    <a:pt x="3454" y="1321"/>
                  </a:lnTo>
                  <a:lnTo>
                    <a:pt x="374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g11a9404f3b8_0_480"/>
            <p:cNvSpPr/>
            <p:nvPr/>
          </p:nvSpPr>
          <p:spPr>
            <a:xfrm>
              <a:off x="5519157" y="3329738"/>
              <a:ext cx="124329" cy="472955"/>
            </a:xfrm>
            <a:custGeom>
              <a:rect b="b" l="l" r="r" t="t"/>
              <a:pathLst>
                <a:path extrusionOk="0" h="12036" w="3164">
                  <a:moveTo>
                    <a:pt x="2148" y="0"/>
                  </a:moveTo>
                  <a:cubicBezTo>
                    <a:pt x="1" y="1328"/>
                    <a:pt x="1365" y="8952"/>
                    <a:pt x="1972" y="12035"/>
                  </a:cubicBezTo>
                  <a:cubicBezTo>
                    <a:pt x="2378" y="9131"/>
                    <a:pt x="2797" y="5760"/>
                    <a:pt x="3163" y="2728"/>
                  </a:cubicBezTo>
                  <a:cubicBezTo>
                    <a:pt x="2984" y="1637"/>
                    <a:pt x="2664" y="682"/>
                    <a:pt x="2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g11a9404f3b8_0_480"/>
            <p:cNvSpPr/>
            <p:nvPr/>
          </p:nvSpPr>
          <p:spPr>
            <a:xfrm>
              <a:off x="5540180" y="3095694"/>
              <a:ext cx="271293" cy="1584964"/>
            </a:xfrm>
            <a:custGeom>
              <a:rect b="b" l="l" r="r" t="t"/>
              <a:pathLst>
                <a:path extrusionOk="0" h="40335" w="6904">
                  <a:moveTo>
                    <a:pt x="1" y="1"/>
                  </a:moveTo>
                  <a:cubicBezTo>
                    <a:pt x="1" y="1"/>
                    <a:pt x="1785" y="14118"/>
                    <a:pt x="2075" y="20594"/>
                  </a:cubicBezTo>
                  <a:cubicBezTo>
                    <a:pt x="2341" y="26530"/>
                    <a:pt x="2621" y="40334"/>
                    <a:pt x="2621" y="40334"/>
                  </a:cubicBezTo>
                  <a:lnTo>
                    <a:pt x="5202" y="40334"/>
                  </a:lnTo>
                  <a:cubicBezTo>
                    <a:pt x="5202" y="40334"/>
                    <a:pt x="6723" y="26178"/>
                    <a:pt x="6813" y="20130"/>
                  </a:cubicBezTo>
                  <a:cubicBezTo>
                    <a:pt x="6903" y="14319"/>
                    <a:pt x="5668" y="1"/>
                    <a:pt x="56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g11a9404f3b8_0_480"/>
            <p:cNvSpPr/>
            <p:nvPr/>
          </p:nvSpPr>
          <p:spPr>
            <a:xfrm>
              <a:off x="5624115" y="4630420"/>
              <a:ext cx="146885" cy="51948"/>
            </a:xfrm>
            <a:custGeom>
              <a:rect b="b" l="l" r="r" t="t"/>
              <a:pathLst>
                <a:path extrusionOk="0" h="1322" w="3738">
                  <a:moveTo>
                    <a:pt x="3737" y="1"/>
                  </a:moveTo>
                  <a:lnTo>
                    <a:pt x="0" y="94"/>
                  </a:lnTo>
                  <a:lnTo>
                    <a:pt x="61" y="1321"/>
                  </a:lnTo>
                  <a:lnTo>
                    <a:pt x="3449" y="1321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g11a9404f3b8_0_480"/>
            <p:cNvSpPr/>
            <p:nvPr/>
          </p:nvSpPr>
          <p:spPr>
            <a:xfrm>
              <a:off x="5439505" y="3075574"/>
              <a:ext cx="333025" cy="33872"/>
            </a:xfrm>
            <a:custGeom>
              <a:rect b="b" l="l" r="r" t="t"/>
              <a:pathLst>
                <a:path extrusionOk="0" h="862" w="8475">
                  <a:moveTo>
                    <a:pt x="495" y="0"/>
                  </a:moveTo>
                  <a:cubicBezTo>
                    <a:pt x="438" y="0"/>
                    <a:pt x="388" y="25"/>
                    <a:pt x="370" y="57"/>
                  </a:cubicBezTo>
                  <a:lnTo>
                    <a:pt x="25" y="750"/>
                  </a:lnTo>
                  <a:cubicBezTo>
                    <a:pt x="0" y="804"/>
                    <a:pt x="65" y="862"/>
                    <a:pt x="154" y="862"/>
                  </a:cubicBezTo>
                  <a:lnTo>
                    <a:pt x="8273" y="862"/>
                  </a:lnTo>
                  <a:cubicBezTo>
                    <a:pt x="8341" y="862"/>
                    <a:pt x="8399" y="826"/>
                    <a:pt x="8402" y="783"/>
                  </a:cubicBezTo>
                  <a:lnTo>
                    <a:pt x="8470" y="90"/>
                  </a:lnTo>
                  <a:cubicBezTo>
                    <a:pt x="8475" y="39"/>
                    <a:pt x="8414" y="0"/>
                    <a:pt x="8338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g11a9404f3b8_0_480"/>
            <p:cNvSpPr/>
            <p:nvPr/>
          </p:nvSpPr>
          <p:spPr>
            <a:xfrm>
              <a:off x="5484459" y="3073177"/>
              <a:ext cx="18115" cy="39216"/>
            </a:xfrm>
            <a:custGeom>
              <a:rect b="b" l="l" r="r" t="t"/>
              <a:pathLst>
                <a:path extrusionOk="0" h="998" w="461">
                  <a:moveTo>
                    <a:pt x="177" y="0"/>
                  </a:moveTo>
                  <a:cubicBezTo>
                    <a:pt x="138" y="0"/>
                    <a:pt x="102" y="22"/>
                    <a:pt x="98" y="47"/>
                  </a:cubicBezTo>
                  <a:lnTo>
                    <a:pt x="4" y="948"/>
                  </a:lnTo>
                  <a:cubicBezTo>
                    <a:pt x="1" y="976"/>
                    <a:pt x="34" y="998"/>
                    <a:pt x="77" y="998"/>
                  </a:cubicBezTo>
                  <a:lnTo>
                    <a:pt x="284" y="998"/>
                  </a:lnTo>
                  <a:cubicBezTo>
                    <a:pt x="327" y="998"/>
                    <a:pt x="364" y="976"/>
                    <a:pt x="367" y="948"/>
                  </a:cubicBezTo>
                  <a:lnTo>
                    <a:pt x="461" y="47"/>
                  </a:lnTo>
                  <a:cubicBezTo>
                    <a:pt x="461" y="22"/>
                    <a:pt x="432" y="0"/>
                    <a:pt x="389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g11a9404f3b8_0_480"/>
            <p:cNvSpPr/>
            <p:nvPr/>
          </p:nvSpPr>
          <p:spPr>
            <a:xfrm>
              <a:off x="5684512" y="3073177"/>
              <a:ext cx="18076" cy="39216"/>
            </a:xfrm>
            <a:custGeom>
              <a:rect b="b" l="l" r="r" t="t"/>
              <a:pathLst>
                <a:path extrusionOk="0" h="998" w="460">
                  <a:moveTo>
                    <a:pt x="176" y="0"/>
                  </a:moveTo>
                  <a:cubicBezTo>
                    <a:pt x="136" y="0"/>
                    <a:pt x="97" y="22"/>
                    <a:pt x="97" y="47"/>
                  </a:cubicBezTo>
                  <a:lnTo>
                    <a:pt x="4" y="948"/>
                  </a:lnTo>
                  <a:cubicBezTo>
                    <a:pt x="0" y="976"/>
                    <a:pt x="32" y="998"/>
                    <a:pt x="75" y="998"/>
                  </a:cubicBezTo>
                  <a:lnTo>
                    <a:pt x="283" y="998"/>
                  </a:lnTo>
                  <a:cubicBezTo>
                    <a:pt x="327" y="998"/>
                    <a:pt x="362" y="976"/>
                    <a:pt x="366" y="948"/>
                  </a:cubicBezTo>
                  <a:lnTo>
                    <a:pt x="459" y="47"/>
                  </a:lnTo>
                  <a:cubicBezTo>
                    <a:pt x="459" y="22"/>
                    <a:pt x="426" y="0"/>
                    <a:pt x="38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3" name="Google Shape;1013;g11a9404f3b8_0_48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3"/>
          <p:cNvSpPr txBox="1"/>
          <p:nvPr/>
        </p:nvSpPr>
        <p:spPr>
          <a:xfrm flipH="1">
            <a:off x="1587475" y="1680534"/>
            <a:ext cx="23223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2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Login session</a:t>
            </a:r>
            <a:endParaRPr b="0" i="0" sz="2000" u="none" cap="none" strike="noStrike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19" name="Google Shape;1019;p13"/>
          <p:cNvSpPr txBox="1"/>
          <p:nvPr/>
        </p:nvSpPr>
        <p:spPr>
          <a:xfrm flipH="1">
            <a:off x="1179475" y="2423400"/>
            <a:ext cx="27303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2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Navigation to the homepage</a:t>
            </a:r>
            <a:endParaRPr b="0" i="0" sz="2000" u="none" cap="none" strike="noStrike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20" name="Google Shape;1020;p13"/>
          <p:cNvSpPr txBox="1"/>
          <p:nvPr/>
        </p:nvSpPr>
        <p:spPr>
          <a:xfrm flipH="1">
            <a:off x="972475" y="3979900"/>
            <a:ext cx="29373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24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20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rPr>
              <a:t> Message deletion without</a:t>
            </a:r>
            <a:endParaRPr sz="2000">
              <a:solidFill>
                <a:schemeClr val="accent3"/>
              </a:solidFill>
              <a:latin typeface="Staatliches"/>
              <a:ea typeface="Staatliches"/>
              <a:cs typeface="Staatliches"/>
              <a:sym typeface="Staatliche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20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rPr>
              <a:t>confirmation</a:t>
            </a:r>
            <a:endParaRPr i="0" sz="2000" u="none" cap="none" strike="noStrike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21" name="Google Shape;1021;p13"/>
          <p:cNvSpPr txBox="1"/>
          <p:nvPr/>
        </p:nvSpPr>
        <p:spPr>
          <a:xfrm flipH="1">
            <a:off x="1222375" y="3201650"/>
            <a:ext cx="26874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212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rPr>
              <a:t>C</a:t>
            </a:r>
            <a:r>
              <a:rPr lang="en" sz="20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onstantly changing menu</a:t>
            </a:r>
            <a:endParaRPr i="0" sz="2000" u="none" cap="none" strike="noStrike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22" name="Google Shape;1022;p13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/>
              <a:t>Results &amp; Solutions</a:t>
            </a:r>
            <a:endParaRPr sz="2500"/>
          </a:p>
        </p:txBody>
      </p:sp>
      <p:sp>
        <p:nvSpPr>
          <p:cNvPr id="1023" name="Google Shape;1023;p13"/>
          <p:cNvSpPr txBox="1"/>
          <p:nvPr/>
        </p:nvSpPr>
        <p:spPr>
          <a:xfrm flipH="1">
            <a:off x="4525939" y="1197551"/>
            <a:ext cx="6726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André</a:t>
            </a:r>
            <a:endParaRPr b="0" i="0" sz="1400" u="none" cap="none" strike="noStrike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24" name="Google Shape;1024;p13"/>
          <p:cNvSpPr txBox="1"/>
          <p:nvPr/>
        </p:nvSpPr>
        <p:spPr>
          <a:xfrm flipH="1">
            <a:off x="5335388" y="1197550"/>
            <a:ext cx="7005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Cláudio</a:t>
            </a:r>
            <a:endParaRPr b="0" i="0" sz="1400" u="none" cap="none" strike="noStrike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25" name="Google Shape;1025;p13"/>
          <p:cNvSpPr txBox="1"/>
          <p:nvPr/>
        </p:nvSpPr>
        <p:spPr>
          <a:xfrm flipH="1">
            <a:off x="6144739" y="1197551"/>
            <a:ext cx="6726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Pedro</a:t>
            </a:r>
            <a:endParaRPr b="0" i="0" sz="1400" u="none" cap="none" strike="noStrike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026" name="Google Shape;1026;p13"/>
          <p:cNvSpPr txBox="1"/>
          <p:nvPr/>
        </p:nvSpPr>
        <p:spPr>
          <a:xfrm flipH="1">
            <a:off x="6954139" y="1197551"/>
            <a:ext cx="6726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rPr>
              <a:t>Median</a:t>
            </a:r>
            <a:endParaRPr b="0" i="0" sz="1400" u="none" cap="none" strike="noStrike">
              <a:solidFill>
                <a:srgbClr val="434343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grpSp>
        <p:nvGrpSpPr>
          <p:cNvPr id="1027" name="Google Shape;1027;p13"/>
          <p:cNvGrpSpPr/>
          <p:nvPr/>
        </p:nvGrpSpPr>
        <p:grpSpPr>
          <a:xfrm>
            <a:off x="4507236" y="1637696"/>
            <a:ext cx="674675" cy="595175"/>
            <a:chOff x="3897636" y="1637696"/>
            <a:chExt cx="674675" cy="595175"/>
          </a:xfrm>
        </p:grpSpPr>
        <p:sp>
          <p:nvSpPr>
            <p:cNvPr id="1028" name="Google Shape;1028;p13"/>
            <p:cNvSpPr/>
            <p:nvPr/>
          </p:nvSpPr>
          <p:spPr>
            <a:xfrm>
              <a:off x="3897636" y="1673071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3933011" y="1637696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3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30" name="Google Shape;1030;p13"/>
          <p:cNvGrpSpPr/>
          <p:nvPr/>
        </p:nvGrpSpPr>
        <p:grpSpPr>
          <a:xfrm>
            <a:off x="5334324" y="1637696"/>
            <a:ext cx="674675" cy="595175"/>
            <a:chOff x="4724724" y="1637696"/>
            <a:chExt cx="674675" cy="595175"/>
          </a:xfrm>
        </p:grpSpPr>
        <p:sp>
          <p:nvSpPr>
            <p:cNvPr id="1031" name="Google Shape;1031;p13"/>
            <p:cNvSpPr/>
            <p:nvPr/>
          </p:nvSpPr>
          <p:spPr>
            <a:xfrm>
              <a:off x="4724724" y="1673071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4760099" y="1637696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2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33" name="Google Shape;1033;p13"/>
          <p:cNvGrpSpPr/>
          <p:nvPr/>
        </p:nvGrpSpPr>
        <p:grpSpPr>
          <a:xfrm>
            <a:off x="6143711" y="1637696"/>
            <a:ext cx="674675" cy="595175"/>
            <a:chOff x="5534111" y="1637696"/>
            <a:chExt cx="674675" cy="595175"/>
          </a:xfrm>
        </p:grpSpPr>
        <p:sp>
          <p:nvSpPr>
            <p:cNvPr id="1034" name="Google Shape;1034;p13"/>
            <p:cNvSpPr/>
            <p:nvPr/>
          </p:nvSpPr>
          <p:spPr>
            <a:xfrm>
              <a:off x="5534111" y="1673071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5569486" y="1637696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3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36" name="Google Shape;1036;p13"/>
          <p:cNvGrpSpPr/>
          <p:nvPr/>
        </p:nvGrpSpPr>
        <p:grpSpPr>
          <a:xfrm>
            <a:off x="6953086" y="1637696"/>
            <a:ext cx="674675" cy="595175"/>
            <a:chOff x="6343486" y="1637696"/>
            <a:chExt cx="674675" cy="595175"/>
          </a:xfrm>
        </p:grpSpPr>
        <p:sp>
          <p:nvSpPr>
            <p:cNvPr id="1037" name="Google Shape;1037;p13"/>
            <p:cNvSpPr/>
            <p:nvPr/>
          </p:nvSpPr>
          <p:spPr>
            <a:xfrm>
              <a:off x="6343486" y="1673071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38" name="Google Shape;1038;p13"/>
            <p:cNvSpPr/>
            <p:nvPr/>
          </p:nvSpPr>
          <p:spPr>
            <a:xfrm>
              <a:off x="6378861" y="1637696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3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39" name="Google Shape;1039;p13"/>
          <p:cNvGrpSpPr/>
          <p:nvPr/>
        </p:nvGrpSpPr>
        <p:grpSpPr>
          <a:xfrm>
            <a:off x="4507236" y="2380571"/>
            <a:ext cx="674675" cy="595175"/>
            <a:chOff x="3897636" y="2380571"/>
            <a:chExt cx="674675" cy="595175"/>
          </a:xfrm>
        </p:grpSpPr>
        <p:sp>
          <p:nvSpPr>
            <p:cNvPr id="1040" name="Google Shape;1040;p13"/>
            <p:cNvSpPr/>
            <p:nvPr/>
          </p:nvSpPr>
          <p:spPr>
            <a:xfrm>
              <a:off x="3897636" y="241594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41" name="Google Shape;1041;p13"/>
            <p:cNvSpPr/>
            <p:nvPr/>
          </p:nvSpPr>
          <p:spPr>
            <a:xfrm>
              <a:off x="3933011" y="238057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4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42" name="Google Shape;1042;p13"/>
          <p:cNvGrpSpPr/>
          <p:nvPr/>
        </p:nvGrpSpPr>
        <p:grpSpPr>
          <a:xfrm>
            <a:off x="5334324" y="2380571"/>
            <a:ext cx="674675" cy="595175"/>
            <a:chOff x="4724724" y="2380571"/>
            <a:chExt cx="674675" cy="595175"/>
          </a:xfrm>
        </p:grpSpPr>
        <p:sp>
          <p:nvSpPr>
            <p:cNvPr id="1043" name="Google Shape;1043;p13"/>
            <p:cNvSpPr/>
            <p:nvPr/>
          </p:nvSpPr>
          <p:spPr>
            <a:xfrm>
              <a:off x="4724724" y="241594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44" name="Google Shape;1044;p13"/>
            <p:cNvSpPr/>
            <p:nvPr/>
          </p:nvSpPr>
          <p:spPr>
            <a:xfrm>
              <a:off x="4760099" y="238057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3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45" name="Google Shape;1045;p13"/>
          <p:cNvGrpSpPr/>
          <p:nvPr/>
        </p:nvGrpSpPr>
        <p:grpSpPr>
          <a:xfrm>
            <a:off x="6143711" y="2380571"/>
            <a:ext cx="674675" cy="595175"/>
            <a:chOff x="5534111" y="2380571"/>
            <a:chExt cx="674675" cy="595175"/>
          </a:xfrm>
        </p:grpSpPr>
        <p:sp>
          <p:nvSpPr>
            <p:cNvPr id="1046" name="Google Shape;1046;p13"/>
            <p:cNvSpPr/>
            <p:nvPr/>
          </p:nvSpPr>
          <p:spPr>
            <a:xfrm>
              <a:off x="5534111" y="241594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47" name="Google Shape;1047;p13"/>
            <p:cNvSpPr/>
            <p:nvPr/>
          </p:nvSpPr>
          <p:spPr>
            <a:xfrm>
              <a:off x="5569486" y="238057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3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48" name="Google Shape;1048;p13"/>
          <p:cNvGrpSpPr/>
          <p:nvPr/>
        </p:nvGrpSpPr>
        <p:grpSpPr>
          <a:xfrm>
            <a:off x="6953086" y="2380571"/>
            <a:ext cx="674675" cy="595175"/>
            <a:chOff x="6343486" y="2380571"/>
            <a:chExt cx="674675" cy="595175"/>
          </a:xfrm>
        </p:grpSpPr>
        <p:sp>
          <p:nvSpPr>
            <p:cNvPr id="1049" name="Google Shape;1049;p13"/>
            <p:cNvSpPr/>
            <p:nvPr/>
          </p:nvSpPr>
          <p:spPr>
            <a:xfrm>
              <a:off x="6343486" y="241594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6378861" y="238057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3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51" name="Google Shape;1051;p13"/>
          <p:cNvGrpSpPr/>
          <p:nvPr/>
        </p:nvGrpSpPr>
        <p:grpSpPr>
          <a:xfrm>
            <a:off x="4507236" y="3158821"/>
            <a:ext cx="674675" cy="595175"/>
            <a:chOff x="3897636" y="3158821"/>
            <a:chExt cx="674675" cy="595175"/>
          </a:xfrm>
        </p:grpSpPr>
        <p:sp>
          <p:nvSpPr>
            <p:cNvPr id="1052" name="Google Shape;1052;p13"/>
            <p:cNvSpPr/>
            <p:nvPr/>
          </p:nvSpPr>
          <p:spPr>
            <a:xfrm>
              <a:off x="3897636" y="319419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3933011" y="315882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4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54" name="Google Shape;1054;p13"/>
          <p:cNvGrpSpPr/>
          <p:nvPr/>
        </p:nvGrpSpPr>
        <p:grpSpPr>
          <a:xfrm>
            <a:off x="5334324" y="3158821"/>
            <a:ext cx="674675" cy="595175"/>
            <a:chOff x="4724724" y="3158821"/>
            <a:chExt cx="674675" cy="595175"/>
          </a:xfrm>
        </p:grpSpPr>
        <p:sp>
          <p:nvSpPr>
            <p:cNvPr id="1055" name="Google Shape;1055;p13"/>
            <p:cNvSpPr/>
            <p:nvPr/>
          </p:nvSpPr>
          <p:spPr>
            <a:xfrm>
              <a:off x="4724724" y="319419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4760099" y="315882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4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57" name="Google Shape;1057;p13"/>
          <p:cNvGrpSpPr/>
          <p:nvPr/>
        </p:nvGrpSpPr>
        <p:grpSpPr>
          <a:xfrm>
            <a:off x="6143711" y="3158821"/>
            <a:ext cx="674675" cy="595175"/>
            <a:chOff x="5534111" y="3158821"/>
            <a:chExt cx="674675" cy="595175"/>
          </a:xfrm>
        </p:grpSpPr>
        <p:sp>
          <p:nvSpPr>
            <p:cNvPr id="1058" name="Google Shape;1058;p13"/>
            <p:cNvSpPr/>
            <p:nvPr/>
          </p:nvSpPr>
          <p:spPr>
            <a:xfrm>
              <a:off x="5534111" y="319419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5569486" y="315882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4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60" name="Google Shape;1060;p13"/>
          <p:cNvGrpSpPr/>
          <p:nvPr/>
        </p:nvGrpSpPr>
        <p:grpSpPr>
          <a:xfrm>
            <a:off x="6953086" y="3158821"/>
            <a:ext cx="674675" cy="595175"/>
            <a:chOff x="6343486" y="3158821"/>
            <a:chExt cx="674675" cy="595175"/>
          </a:xfrm>
        </p:grpSpPr>
        <p:sp>
          <p:nvSpPr>
            <p:cNvPr id="1061" name="Google Shape;1061;p13"/>
            <p:cNvSpPr/>
            <p:nvPr/>
          </p:nvSpPr>
          <p:spPr>
            <a:xfrm>
              <a:off x="6343486" y="319419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6378861" y="315882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4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63" name="Google Shape;1063;p13"/>
          <p:cNvGrpSpPr/>
          <p:nvPr/>
        </p:nvGrpSpPr>
        <p:grpSpPr>
          <a:xfrm>
            <a:off x="4507236" y="3937071"/>
            <a:ext cx="674675" cy="595175"/>
            <a:chOff x="3897636" y="3937071"/>
            <a:chExt cx="674675" cy="595175"/>
          </a:xfrm>
        </p:grpSpPr>
        <p:sp>
          <p:nvSpPr>
            <p:cNvPr id="1064" name="Google Shape;1064;p13"/>
            <p:cNvSpPr/>
            <p:nvPr/>
          </p:nvSpPr>
          <p:spPr>
            <a:xfrm>
              <a:off x="3897636" y="397244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65" name="Google Shape;1065;p13"/>
            <p:cNvSpPr/>
            <p:nvPr/>
          </p:nvSpPr>
          <p:spPr>
            <a:xfrm>
              <a:off x="3933011" y="393707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2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66" name="Google Shape;1066;p13"/>
          <p:cNvGrpSpPr/>
          <p:nvPr/>
        </p:nvGrpSpPr>
        <p:grpSpPr>
          <a:xfrm>
            <a:off x="5334324" y="3937071"/>
            <a:ext cx="674675" cy="595175"/>
            <a:chOff x="4724724" y="3937071"/>
            <a:chExt cx="674675" cy="595175"/>
          </a:xfrm>
        </p:grpSpPr>
        <p:sp>
          <p:nvSpPr>
            <p:cNvPr id="1067" name="Google Shape;1067;p13"/>
            <p:cNvSpPr/>
            <p:nvPr/>
          </p:nvSpPr>
          <p:spPr>
            <a:xfrm>
              <a:off x="4724724" y="397244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68" name="Google Shape;1068;p13"/>
            <p:cNvSpPr/>
            <p:nvPr/>
          </p:nvSpPr>
          <p:spPr>
            <a:xfrm>
              <a:off x="4760099" y="393707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3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69" name="Google Shape;1069;p13"/>
          <p:cNvGrpSpPr/>
          <p:nvPr/>
        </p:nvGrpSpPr>
        <p:grpSpPr>
          <a:xfrm>
            <a:off x="6143711" y="3937071"/>
            <a:ext cx="674675" cy="595175"/>
            <a:chOff x="5534111" y="3937071"/>
            <a:chExt cx="674675" cy="595175"/>
          </a:xfrm>
        </p:grpSpPr>
        <p:sp>
          <p:nvSpPr>
            <p:cNvPr id="1070" name="Google Shape;1070;p13"/>
            <p:cNvSpPr/>
            <p:nvPr/>
          </p:nvSpPr>
          <p:spPr>
            <a:xfrm>
              <a:off x="5534111" y="397244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71" name="Google Shape;1071;p13"/>
            <p:cNvSpPr/>
            <p:nvPr/>
          </p:nvSpPr>
          <p:spPr>
            <a:xfrm>
              <a:off x="5569486" y="393707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2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grpSp>
        <p:nvGrpSpPr>
          <p:cNvPr id="1072" name="Google Shape;1072;p13"/>
          <p:cNvGrpSpPr/>
          <p:nvPr/>
        </p:nvGrpSpPr>
        <p:grpSpPr>
          <a:xfrm>
            <a:off x="6953086" y="3937071"/>
            <a:ext cx="674675" cy="595175"/>
            <a:chOff x="6343486" y="3937071"/>
            <a:chExt cx="674675" cy="595175"/>
          </a:xfrm>
        </p:grpSpPr>
        <p:sp>
          <p:nvSpPr>
            <p:cNvPr id="1073" name="Google Shape;1073;p13"/>
            <p:cNvSpPr/>
            <p:nvPr/>
          </p:nvSpPr>
          <p:spPr>
            <a:xfrm>
              <a:off x="6343486" y="3972446"/>
              <a:ext cx="639300" cy="559800"/>
            </a:xfrm>
            <a:prstGeom prst="roundRect">
              <a:avLst>
                <a:gd fmla="val 1189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1074" name="Google Shape;1074;p13"/>
            <p:cNvSpPr/>
            <p:nvPr/>
          </p:nvSpPr>
          <p:spPr>
            <a:xfrm>
              <a:off x="6378861" y="3937071"/>
              <a:ext cx="639300" cy="559800"/>
            </a:xfrm>
            <a:prstGeom prst="roundRect">
              <a:avLst>
                <a:gd fmla="val 1189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434343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2</a:t>
              </a:r>
              <a:endParaRPr i="0" sz="1400" u="none" cap="none" strike="noStrik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</p:grpSp>
      <p:cxnSp>
        <p:nvCxnSpPr>
          <p:cNvPr id="1075" name="Google Shape;1075;p13"/>
          <p:cNvCxnSpPr>
            <a:stCxn id="1029" idx="1"/>
            <a:endCxn id="1018" idx="1"/>
          </p:cNvCxnSpPr>
          <p:nvPr/>
        </p:nvCxnSpPr>
        <p:spPr>
          <a:xfrm flipH="1">
            <a:off x="3909911" y="1917596"/>
            <a:ext cx="632700" cy="36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6" name="Google Shape;1076;p13"/>
          <p:cNvCxnSpPr>
            <a:stCxn id="1041" idx="1"/>
            <a:endCxn id="1019" idx="1"/>
          </p:cNvCxnSpPr>
          <p:nvPr/>
        </p:nvCxnSpPr>
        <p:spPr>
          <a:xfrm flipH="1">
            <a:off x="3909911" y="2660471"/>
            <a:ext cx="632700" cy="36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7" name="Google Shape;1077;p13"/>
          <p:cNvCxnSpPr>
            <a:stCxn id="1053" idx="1"/>
            <a:endCxn id="1021" idx="1"/>
          </p:cNvCxnSpPr>
          <p:nvPr/>
        </p:nvCxnSpPr>
        <p:spPr>
          <a:xfrm flipH="1">
            <a:off x="3909911" y="3438721"/>
            <a:ext cx="632700" cy="36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8" name="Google Shape;1078;p13"/>
          <p:cNvCxnSpPr>
            <a:stCxn id="1065" idx="1"/>
            <a:endCxn id="1020" idx="1"/>
          </p:cNvCxnSpPr>
          <p:nvPr/>
        </p:nvCxnSpPr>
        <p:spPr>
          <a:xfrm flipH="1">
            <a:off x="3909911" y="4216971"/>
            <a:ext cx="632700" cy="36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79" name="Google Shape;1079;p13"/>
          <p:cNvGrpSpPr/>
          <p:nvPr/>
        </p:nvGrpSpPr>
        <p:grpSpPr>
          <a:xfrm>
            <a:off x="1521872" y="1197548"/>
            <a:ext cx="519733" cy="485268"/>
            <a:chOff x="4694531" y="2250235"/>
            <a:chExt cx="1090502" cy="1018186"/>
          </a:xfrm>
        </p:grpSpPr>
        <p:sp>
          <p:nvSpPr>
            <p:cNvPr id="1080" name="Google Shape;1080;p13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13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13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13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4" name="Google Shape;1084;p13"/>
          <p:cNvSpPr/>
          <p:nvPr/>
        </p:nvSpPr>
        <p:spPr>
          <a:xfrm rot="10800000">
            <a:off x="1028961" y="1859991"/>
            <a:ext cx="150513" cy="150579"/>
          </a:xfrm>
          <a:custGeom>
            <a:rect b="b" l="l" r="r" t="t"/>
            <a:pathLst>
              <a:path extrusionOk="0" h="2547" w="2546">
                <a:moveTo>
                  <a:pt x="1275" y="1"/>
                </a:moveTo>
                <a:lnTo>
                  <a:pt x="823" y="824"/>
                </a:lnTo>
                <a:lnTo>
                  <a:pt x="1" y="1276"/>
                </a:lnTo>
                <a:lnTo>
                  <a:pt x="823" y="1724"/>
                </a:lnTo>
                <a:lnTo>
                  <a:pt x="1275" y="2546"/>
                </a:lnTo>
                <a:lnTo>
                  <a:pt x="1724" y="1724"/>
                </a:lnTo>
                <a:lnTo>
                  <a:pt x="2546" y="1276"/>
                </a:lnTo>
                <a:lnTo>
                  <a:pt x="1724" y="824"/>
                </a:lnTo>
                <a:lnTo>
                  <a:pt x="1275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" name="Google Shape;1085;p13"/>
          <p:cNvSpPr/>
          <p:nvPr/>
        </p:nvSpPr>
        <p:spPr>
          <a:xfrm rot="10800000">
            <a:off x="1057925" y="1197546"/>
            <a:ext cx="92578" cy="92582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6" name="Google Shape;1086;p13"/>
          <p:cNvSpPr/>
          <p:nvPr/>
        </p:nvSpPr>
        <p:spPr>
          <a:xfrm rot="10800000">
            <a:off x="2412975" y="1197546"/>
            <a:ext cx="92578" cy="92582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" name="Google Shape;1087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" name="Google Shape;1092;g11a9404f3b8_0_380"/>
          <p:cNvGrpSpPr/>
          <p:nvPr/>
        </p:nvGrpSpPr>
        <p:grpSpPr>
          <a:xfrm>
            <a:off x="4534350" y="4313399"/>
            <a:ext cx="4600713" cy="150450"/>
            <a:chOff x="0" y="4397412"/>
            <a:chExt cx="4600713" cy="150450"/>
          </a:xfrm>
        </p:grpSpPr>
        <p:sp>
          <p:nvSpPr>
            <p:cNvPr id="1093" name="Google Shape;1093;g11a9404f3b8_0_380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g11a9404f3b8_0_380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g11a9404f3b8_0_380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g11a9404f3b8_0_380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g11a9404f3b8_0_380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8" name="Google Shape;1098;g11a9404f3b8_0_380"/>
          <p:cNvGrpSpPr/>
          <p:nvPr/>
        </p:nvGrpSpPr>
        <p:grpSpPr>
          <a:xfrm>
            <a:off x="5215723" y="1329593"/>
            <a:ext cx="3081703" cy="2757573"/>
            <a:chOff x="5215723" y="1479118"/>
            <a:chExt cx="3081703" cy="2757573"/>
          </a:xfrm>
        </p:grpSpPr>
        <p:grpSp>
          <p:nvGrpSpPr>
            <p:cNvPr id="1099" name="Google Shape;1099;g11a9404f3b8_0_380"/>
            <p:cNvGrpSpPr/>
            <p:nvPr/>
          </p:nvGrpSpPr>
          <p:grpSpPr>
            <a:xfrm>
              <a:off x="5215723" y="1707350"/>
              <a:ext cx="3081703" cy="2529341"/>
              <a:chOff x="5150194" y="1591500"/>
              <a:chExt cx="3081703" cy="2529341"/>
            </a:xfrm>
          </p:grpSpPr>
          <p:sp>
            <p:nvSpPr>
              <p:cNvPr id="1100" name="Google Shape;1100;g11a9404f3b8_0_380"/>
              <p:cNvSpPr/>
              <p:nvPr/>
            </p:nvSpPr>
            <p:spPr>
              <a:xfrm>
                <a:off x="5150194" y="1591500"/>
                <a:ext cx="1147444" cy="2529341"/>
              </a:xfrm>
              <a:custGeom>
                <a:rect b="b" l="l" r="r" t="t"/>
                <a:pathLst>
                  <a:path extrusionOk="0" h="64368" w="46540">
                    <a:moveTo>
                      <a:pt x="45240" y="58"/>
                    </a:moveTo>
                    <a:cubicBezTo>
                      <a:pt x="45926" y="58"/>
                      <a:pt x="46482" y="614"/>
                      <a:pt x="46482" y="1299"/>
                    </a:cubicBezTo>
                    <a:lnTo>
                      <a:pt x="46482" y="63068"/>
                    </a:lnTo>
                    <a:cubicBezTo>
                      <a:pt x="46482" y="63753"/>
                      <a:pt x="45926" y="64310"/>
                      <a:pt x="45240" y="64310"/>
                    </a:cubicBezTo>
                    <a:lnTo>
                      <a:pt x="1299" y="64310"/>
                    </a:lnTo>
                    <a:cubicBezTo>
                      <a:pt x="615" y="64310"/>
                      <a:pt x="58" y="63753"/>
                      <a:pt x="58" y="63068"/>
                    </a:cubicBezTo>
                    <a:lnTo>
                      <a:pt x="58" y="1299"/>
                    </a:lnTo>
                    <a:cubicBezTo>
                      <a:pt x="58" y="614"/>
                      <a:pt x="615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2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2" y="64368"/>
                      <a:pt x="1299" y="64368"/>
                    </a:cubicBezTo>
                    <a:lnTo>
                      <a:pt x="45240" y="64368"/>
                    </a:lnTo>
                    <a:cubicBezTo>
                      <a:pt x="45958" y="64368"/>
                      <a:pt x="46539" y="63786"/>
                      <a:pt x="46539" y="63068"/>
                    </a:cubicBezTo>
                    <a:lnTo>
                      <a:pt x="46539" y="1299"/>
                    </a:lnTo>
                    <a:cubicBezTo>
                      <a:pt x="46539" y="582"/>
                      <a:pt x="45958" y="0"/>
                      <a:pt x="452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g11a9404f3b8_0_380"/>
              <p:cNvSpPr/>
              <p:nvPr/>
            </p:nvSpPr>
            <p:spPr>
              <a:xfrm>
                <a:off x="6402990" y="1591500"/>
                <a:ext cx="1828907" cy="2529341"/>
              </a:xfrm>
              <a:custGeom>
                <a:rect b="b" l="l" r="r" t="t"/>
                <a:pathLst>
                  <a:path extrusionOk="0" h="64368" w="46543">
                    <a:moveTo>
                      <a:pt x="45243" y="58"/>
                    </a:moveTo>
                    <a:cubicBezTo>
                      <a:pt x="45928" y="58"/>
                      <a:pt x="46485" y="614"/>
                      <a:pt x="46485" y="1299"/>
                    </a:cubicBezTo>
                    <a:lnTo>
                      <a:pt x="46485" y="63068"/>
                    </a:lnTo>
                    <a:cubicBezTo>
                      <a:pt x="46485" y="63753"/>
                      <a:pt x="45928" y="64310"/>
                      <a:pt x="45243" y="64310"/>
                    </a:cubicBezTo>
                    <a:lnTo>
                      <a:pt x="1299" y="64310"/>
                    </a:lnTo>
                    <a:cubicBezTo>
                      <a:pt x="617" y="64310"/>
                      <a:pt x="57" y="63753"/>
                      <a:pt x="57" y="63068"/>
                    </a:cubicBezTo>
                    <a:lnTo>
                      <a:pt x="57" y="1299"/>
                    </a:lnTo>
                    <a:cubicBezTo>
                      <a:pt x="57" y="614"/>
                      <a:pt x="617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5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5" y="64368"/>
                      <a:pt x="1299" y="64368"/>
                    </a:cubicBezTo>
                    <a:lnTo>
                      <a:pt x="45243" y="64368"/>
                    </a:lnTo>
                    <a:cubicBezTo>
                      <a:pt x="45961" y="64368"/>
                      <a:pt x="46542" y="63786"/>
                      <a:pt x="46542" y="63068"/>
                    </a:cubicBezTo>
                    <a:lnTo>
                      <a:pt x="46542" y="1299"/>
                    </a:lnTo>
                    <a:cubicBezTo>
                      <a:pt x="46542" y="582"/>
                      <a:pt x="45961" y="0"/>
                      <a:pt x="4524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02" name="Google Shape;1102;g11a9404f3b8_0_380"/>
            <p:cNvGrpSpPr/>
            <p:nvPr/>
          </p:nvGrpSpPr>
          <p:grpSpPr>
            <a:xfrm>
              <a:off x="5723516" y="1479118"/>
              <a:ext cx="2288423" cy="1787927"/>
              <a:chOff x="5723516" y="1479118"/>
              <a:chExt cx="2288423" cy="1787927"/>
            </a:xfrm>
          </p:grpSpPr>
          <p:sp>
            <p:nvSpPr>
              <p:cNvPr id="1103" name="Google Shape;1103;g11a9404f3b8_0_380"/>
              <p:cNvSpPr/>
              <p:nvPr/>
            </p:nvSpPr>
            <p:spPr>
              <a:xfrm>
                <a:off x="5723516" y="1479118"/>
                <a:ext cx="2288423" cy="291294"/>
              </a:xfrm>
              <a:custGeom>
                <a:rect b="b" l="l" r="r" t="t"/>
                <a:pathLst>
                  <a:path extrusionOk="0" h="7413" w="58237">
                    <a:moveTo>
                      <a:pt x="1756" y="1"/>
                    </a:moveTo>
                    <a:cubicBezTo>
                      <a:pt x="791" y="1"/>
                      <a:pt x="1" y="794"/>
                      <a:pt x="1" y="1760"/>
                    </a:cubicBezTo>
                    <a:lnTo>
                      <a:pt x="1" y="7413"/>
                    </a:lnTo>
                    <a:lnTo>
                      <a:pt x="58237" y="7413"/>
                    </a:lnTo>
                    <a:lnTo>
                      <a:pt x="58237" y="1760"/>
                    </a:lnTo>
                    <a:cubicBezTo>
                      <a:pt x="58237" y="794"/>
                      <a:pt x="57448" y="1"/>
                      <a:pt x="564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g11a9404f3b8_0_380"/>
              <p:cNvSpPr/>
              <p:nvPr/>
            </p:nvSpPr>
            <p:spPr>
              <a:xfrm>
                <a:off x="622944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7" y="0"/>
                      <a:pt x="1" y="595"/>
                      <a:pt x="1" y="1328"/>
                    </a:cubicBezTo>
                    <a:cubicBezTo>
                      <a:pt x="1" y="2060"/>
                      <a:pt x="597" y="2656"/>
                      <a:pt x="1329" y="2656"/>
                    </a:cubicBezTo>
                    <a:cubicBezTo>
                      <a:pt x="2065" y="2656"/>
                      <a:pt x="2656" y="2060"/>
                      <a:pt x="2656" y="1328"/>
                    </a:cubicBezTo>
                    <a:cubicBezTo>
                      <a:pt x="2656" y="595"/>
                      <a:pt x="2065" y="0"/>
                      <a:pt x="1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g11a9404f3b8_0_380"/>
              <p:cNvSpPr/>
              <p:nvPr/>
            </p:nvSpPr>
            <p:spPr>
              <a:xfrm>
                <a:off x="6044560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8" y="0"/>
                    </a:moveTo>
                    <a:cubicBezTo>
                      <a:pt x="596" y="0"/>
                      <a:pt x="0" y="595"/>
                      <a:pt x="0" y="1328"/>
                    </a:cubicBezTo>
                    <a:cubicBezTo>
                      <a:pt x="0" y="2060"/>
                      <a:pt x="596" y="2656"/>
                      <a:pt x="1328" y="2656"/>
                    </a:cubicBezTo>
                    <a:cubicBezTo>
                      <a:pt x="2060" y="2656"/>
                      <a:pt x="2656" y="2060"/>
                      <a:pt x="2656" y="1328"/>
                    </a:cubicBezTo>
                    <a:cubicBezTo>
                      <a:pt x="2656" y="595"/>
                      <a:pt x="2060" y="0"/>
                      <a:pt x="13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g11a9404f3b8_0_380"/>
              <p:cNvSpPr/>
              <p:nvPr/>
            </p:nvSpPr>
            <p:spPr>
              <a:xfrm>
                <a:off x="585963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3" y="0"/>
                      <a:pt x="0" y="595"/>
                      <a:pt x="0" y="1328"/>
                    </a:cubicBezTo>
                    <a:cubicBezTo>
                      <a:pt x="0" y="2060"/>
                      <a:pt x="593" y="2656"/>
                      <a:pt x="1329" y="2656"/>
                    </a:cubicBezTo>
                    <a:cubicBezTo>
                      <a:pt x="2061" y="2656"/>
                      <a:pt x="2656" y="2060"/>
                      <a:pt x="2656" y="1328"/>
                    </a:cubicBezTo>
                    <a:cubicBezTo>
                      <a:pt x="2656" y="595"/>
                      <a:pt x="2061" y="0"/>
                      <a:pt x="1329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g11a9404f3b8_0_380"/>
              <p:cNvSpPr/>
              <p:nvPr/>
            </p:nvSpPr>
            <p:spPr>
              <a:xfrm>
                <a:off x="5723516" y="1770377"/>
                <a:ext cx="2288423" cy="1496668"/>
              </a:xfrm>
              <a:custGeom>
                <a:rect b="b" l="l" r="r" t="t"/>
                <a:pathLst>
                  <a:path extrusionOk="0" h="38088" w="58237">
                    <a:moveTo>
                      <a:pt x="1" y="1"/>
                    </a:moveTo>
                    <a:lnTo>
                      <a:pt x="1" y="36332"/>
                    </a:lnTo>
                    <a:cubicBezTo>
                      <a:pt x="1" y="37297"/>
                      <a:pt x="791" y="38087"/>
                      <a:pt x="1756" y="38087"/>
                    </a:cubicBezTo>
                    <a:lnTo>
                      <a:pt x="56482" y="38087"/>
                    </a:lnTo>
                    <a:cubicBezTo>
                      <a:pt x="57448" y="38087"/>
                      <a:pt x="58237" y="37297"/>
                      <a:pt x="58237" y="36332"/>
                    </a:cubicBezTo>
                    <a:lnTo>
                      <a:pt x="5823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08" name="Google Shape;1108;g11a9404f3b8_0_380"/>
          <p:cNvSpPr txBox="1"/>
          <p:nvPr>
            <p:ph type="ctrTitle"/>
          </p:nvPr>
        </p:nvSpPr>
        <p:spPr>
          <a:xfrm>
            <a:off x="938625" y="1723050"/>
            <a:ext cx="2587500" cy="16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04.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Cognitive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Walkthrough</a:t>
            </a:r>
            <a:endParaRPr/>
          </a:p>
        </p:txBody>
      </p:sp>
      <p:grpSp>
        <p:nvGrpSpPr>
          <p:cNvPr id="1109" name="Google Shape;1109;g11a9404f3b8_0_380"/>
          <p:cNvGrpSpPr/>
          <p:nvPr/>
        </p:nvGrpSpPr>
        <p:grpSpPr>
          <a:xfrm>
            <a:off x="4394088" y="3149994"/>
            <a:ext cx="1221060" cy="1220197"/>
            <a:chOff x="4394088" y="3299519"/>
            <a:chExt cx="1221060" cy="1220197"/>
          </a:xfrm>
        </p:grpSpPr>
        <p:sp>
          <p:nvSpPr>
            <p:cNvPr id="1110" name="Google Shape;1110;g11a9404f3b8_0_380"/>
            <p:cNvSpPr/>
            <p:nvPr/>
          </p:nvSpPr>
          <p:spPr>
            <a:xfrm>
              <a:off x="5004504" y="3380350"/>
              <a:ext cx="610644" cy="1139359"/>
            </a:xfrm>
            <a:custGeom>
              <a:rect b="b" l="l" r="r" t="t"/>
              <a:pathLst>
                <a:path extrusionOk="0" h="28995" w="15540">
                  <a:moveTo>
                    <a:pt x="7768" y="1"/>
                  </a:moveTo>
                  <a:lnTo>
                    <a:pt x="5740" y="3515"/>
                  </a:lnTo>
                  <a:cubicBezTo>
                    <a:pt x="9175" y="5492"/>
                    <a:pt x="11486" y="9203"/>
                    <a:pt x="11486" y="13457"/>
                  </a:cubicBezTo>
                  <a:cubicBezTo>
                    <a:pt x="11486" y="19799"/>
                    <a:pt x="6343" y="24939"/>
                    <a:pt x="1" y="24939"/>
                  </a:cubicBezTo>
                  <a:lnTo>
                    <a:pt x="1" y="28995"/>
                  </a:lnTo>
                  <a:cubicBezTo>
                    <a:pt x="8579" y="28995"/>
                    <a:pt x="15539" y="22035"/>
                    <a:pt x="15539" y="13457"/>
                  </a:cubicBezTo>
                  <a:cubicBezTo>
                    <a:pt x="15539" y="7707"/>
                    <a:pt x="12412" y="2685"/>
                    <a:pt x="7768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g11a9404f3b8_0_380"/>
            <p:cNvSpPr/>
            <p:nvPr/>
          </p:nvSpPr>
          <p:spPr>
            <a:xfrm>
              <a:off x="4394088" y="3909150"/>
              <a:ext cx="610448" cy="610566"/>
            </a:xfrm>
            <a:custGeom>
              <a:rect b="b" l="l" r="r" t="t"/>
              <a:pathLst>
                <a:path extrusionOk="0" h="15538" w="15535">
                  <a:moveTo>
                    <a:pt x="0" y="0"/>
                  </a:moveTo>
                  <a:cubicBezTo>
                    <a:pt x="0" y="4117"/>
                    <a:pt x="1641" y="8076"/>
                    <a:pt x="4551" y="10984"/>
                  </a:cubicBezTo>
                  <a:cubicBezTo>
                    <a:pt x="7462" y="13894"/>
                    <a:pt x="11418" y="15538"/>
                    <a:pt x="15535" y="15538"/>
                  </a:cubicBezTo>
                  <a:lnTo>
                    <a:pt x="15535" y="11482"/>
                  </a:lnTo>
                  <a:cubicBezTo>
                    <a:pt x="9196" y="11482"/>
                    <a:pt x="4053" y="6342"/>
                    <a:pt x="4053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g11a9404f3b8_0_380"/>
            <p:cNvSpPr/>
            <p:nvPr/>
          </p:nvSpPr>
          <p:spPr>
            <a:xfrm>
              <a:off x="4394088" y="3299519"/>
              <a:ext cx="915691" cy="609662"/>
            </a:xfrm>
            <a:custGeom>
              <a:rect b="b" l="l" r="r" t="t"/>
              <a:pathLst>
                <a:path extrusionOk="0" h="15515" w="23303">
                  <a:moveTo>
                    <a:pt x="15601" y="0"/>
                  </a:moveTo>
                  <a:cubicBezTo>
                    <a:pt x="10214" y="0"/>
                    <a:pt x="4947" y="2787"/>
                    <a:pt x="2078" y="7750"/>
                  </a:cubicBezTo>
                  <a:cubicBezTo>
                    <a:pt x="721" y="10104"/>
                    <a:pt x="0" y="12790"/>
                    <a:pt x="0" y="15514"/>
                  </a:cubicBezTo>
                  <a:lnTo>
                    <a:pt x="4053" y="15514"/>
                  </a:lnTo>
                  <a:cubicBezTo>
                    <a:pt x="4053" y="9168"/>
                    <a:pt x="9196" y="4031"/>
                    <a:pt x="15535" y="4031"/>
                  </a:cubicBezTo>
                  <a:cubicBezTo>
                    <a:pt x="17627" y="4031"/>
                    <a:pt x="19590" y="4588"/>
                    <a:pt x="21274" y="5572"/>
                  </a:cubicBezTo>
                  <a:lnTo>
                    <a:pt x="23302" y="2058"/>
                  </a:lnTo>
                  <a:cubicBezTo>
                    <a:pt x="20882" y="662"/>
                    <a:pt x="18227" y="0"/>
                    <a:pt x="1560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3" name="Google Shape;1113;g11a9404f3b8_0_380"/>
          <p:cNvSpPr/>
          <p:nvPr/>
        </p:nvSpPr>
        <p:spPr>
          <a:xfrm>
            <a:off x="4670099" y="3237152"/>
            <a:ext cx="2593" cy="5973"/>
          </a:xfrm>
          <a:custGeom>
            <a:rect b="b" l="l" r="r" t="t"/>
            <a:pathLst>
              <a:path extrusionOk="0" h="152" w="66">
                <a:moveTo>
                  <a:pt x="65" y="1"/>
                </a:moveTo>
                <a:cubicBezTo>
                  <a:pt x="54" y="1"/>
                  <a:pt x="40" y="4"/>
                  <a:pt x="29" y="12"/>
                </a:cubicBezTo>
                <a:cubicBezTo>
                  <a:pt x="4" y="30"/>
                  <a:pt x="0" y="65"/>
                  <a:pt x="19" y="90"/>
                </a:cubicBezTo>
                <a:cubicBezTo>
                  <a:pt x="32" y="112"/>
                  <a:pt x="50" y="130"/>
                  <a:pt x="65" y="152"/>
                </a:cubicBezTo>
                <a:lnTo>
                  <a:pt x="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4" name="Google Shape;1114;g11a9404f3b8_0_380"/>
          <p:cNvSpPr/>
          <p:nvPr/>
        </p:nvSpPr>
        <p:spPr>
          <a:xfrm>
            <a:off x="8052890" y="3127164"/>
            <a:ext cx="2554" cy="4951"/>
          </a:xfrm>
          <a:custGeom>
            <a:rect b="b" l="l" r="r" t="t"/>
            <a:pathLst>
              <a:path extrusionOk="0" h="126" w="65">
                <a:moveTo>
                  <a:pt x="0" y="0"/>
                </a:moveTo>
                <a:lnTo>
                  <a:pt x="0" y="126"/>
                </a:lnTo>
                <a:cubicBezTo>
                  <a:pt x="18" y="126"/>
                  <a:pt x="36" y="116"/>
                  <a:pt x="47" y="98"/>
                </a:cubicBezTo>
                <a:cubicBezTo>
                  <a:pt x="65" y="73"/>
                  <a:pt x="58" y="36"/>
                  <a:pt x="29" y="18"/>
                </a:cubicBezTo>
                <a:cubicBezTo>
                  <a:pt x="18" y="15"/>
                  <a:pt x="11" y="8"/>
                  <a:pt x="0" y="0"/>
                </a:cubicBezTo>
                <a:close/>
              </a:path>
            </a:pathLst>
          </a:custGeom>
          <a:solidFill>
            <a:srgbClr val="FE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5" name="Google Shape;1115;g11a9404f3b8_0_380"/>
          <p:cNvSpPr/>
          <p:nvPr/>
        </p:nvSpPr>
        <p:spPr>
          <a:xfrm>
            <a:off x="4670099" y="2168078"/>
            <a:ext cx="2593" cy="4833"/>
          </a:xfrm>
          <a:custGeom>
            <a:rect b="b" l="l" r="r" t="t"/>
            <a:pathLst>
              <a:path extrusionOk="0" h="123" w="66">
                <a:moveTo>
                  <a:pt x="65" y="0"/>
                </a:moveTo>
                <a:cubicBezTo>
                  <a:pt x="54" y="4"/>
                  <a:pt x="47" y="7"/>
                  <a:pt x="37" y="15"/>
                </a:cubicBezTo>
                <a:cubicBezTo>
                  <a:pt x="11" y="29"/>
                  <a:pt x="0" y="65"/>
                  <a:pt x="15" y="90"/>
                </a:cubicBezTo>
                <a:cubicBezTo>
                  <a:pt x="25" y="111"/>
                  <a:pt x="44" y="122"/>
                  <a:pt x="65" y="122"/>
                </a:cubicBezTo>
                <a:lnTo>
                  <a:pt x="65" y="0"/>
                </a:lnTo>
                <a:close/>
              </a:path>
            </a:pathLst>
          </a:custGeom>
          <a:solidFill>
            <a:srgbClr val="D6E4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6" name="Google Shape;1116;g11a9404f3b8_0_380"/>
          <p:cNvSpPr/>
          <p:nvPr/>
        </p:nvSpPr>
        <p:spPr>
          <a:xfrm>
            <a:off x="8052890" y="2518830"/>
            <a:ext cx="2554" cy="5973"/>
          </a:xfrm>
          <a:custGeom>
            <a:rect b="b" l="l" r="r" t="t"/>
            <a:pathLst>
              <a:path extrusionOk="0" h="152" w="65">
                <a:moveTo>
                  <a:pt x="0" y="0"/>
                </a:moveTo>
                <a:lnTo>
                  <a:pt x="0" y="151"/>
                </a:lnTo>
                <a:cubicBezTo>
                  <a:pt x="15" y="134"/>
                  <a:pt x="29" y="112"/>
                  <a:pt x="43" y="94"/>
                </a:cubicBezTo>
                <a:cubicBezTo>
                  <a:pt x="65" y="69"/>
                  <a:pt x="58" y="33"/>
                  <a:pt x="36" y="15"/>
                </a:cubicBezTo>
                <a:cubicBezTo>
                  <a:pt x="25" y="8"/>
                  <a:pt x="11" y="0"/>
                  <a:pt x="0" y="0"/>
                </a:cubicBezTo>
                <a:close/>
              </a:path>
            </a:pathLst>
          </a:custGeom>
          <a:solidFill>
            <a:srgbClr val="CCD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7" name="Google Shape;1117;g11a9404f3b8_0_380"/>
          <p:cNvGrpSpPr/>
          <p:nvPr/>
        </p:nvGrpSpPr>
        <p:grpSpPr>
          <a:xfrm>
            <a:off x="4710406" y="1665960"/>
            <a:ext cx="3380414" cy="2313100"/>
            <a:chOff x="4710406" y="1815485"/>
            <a:chExt cx="3380414" cy="2313100"/>
          </a:xfrm>
        </p:grpSpPr>
        <p:sp>
          <p:nvSpPr>
            <p:cNvPr id="1118" name="Google Shape;1118;g11a9404f3b8_0_380"/>
            <p:cNvSpPr/>
            <p:nvPr/>
          </p:nvSpPr>
          <p:spPr>
            <a:xfrm>
              <a:off x="4710406" y="1815485"/>
              <a:ext cx="3380234" cy="2313100"/>
            </a:xfrm>
            <a:custGeom>
              <a:rect b="b" l="l" r="r" t="t"/>
              <a:pathLst>
                <a:path extrusionOk="0" h="58865" w="86022">
                  <a:moveTo>
                    <a:pt x="2190" y="1"/>
                  </a:moveTo>
                  <a:cubicBezTo>
                    <a:pt x="987" y="1"/>
                    <a:pt x="0" y="983"/>
                    <a:pt x="0" y="2186"/>
                  </a:cubicBezTo>
                  <a:lnTo>
                    <a:pt x="0" y="56679"/>
                  </a:lnTo>
                  <a:cubicBezTo>
                    <a:pt x="0" y="57881"/>
                    <a:pt x="987" y="58865"/>
                    <a:pt x="2190" y="58865"/>
                  </a:cubicBezTo>
                  <a:lnTo>
                    <a:pt x="83832" y="58865"/>
                  </a:lnTo>
                  <a:cubicBezTo>
                    <a:pt x="85034" y="58865"/>
                    <a:pt x="86021" y="57881"/>
                    <a:pt x="86021" y="56679"/>
                  </a:cubicBezTo>
                  <a:lnTo>
                    <a:pt x="86021" y="2186"/>
                  </a:lnTo>
                  <a:cubicBezTo>
                    <a:pt x="86021" y="983"/>
                    <a:pt x="85034" y="1"/>
                    <a:pt x="83832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g11a9404f3b8_0_380"/>
            <p:cNvSpPr/>
            <p:nvPr/>
          </p:nvSpPr>
          <p:spPr>
            <a:xfrm>
              <a:off x="4710425" y="2037750"/>
              <a:ext cx="3380234" cy="1927813"/>
            </a:xfrm>
            <a:custGeom>
              <a:rect b="b" l="l" r="r" t="t"/>
              <a:pathLst>
                <a:path extrusionOk="0" h="49060" w="86022">
                  <a:moveTo>
                    <a:pt x="0" y="1"/>
                  </a:moveTo>
                  <a:lnTo>
                    <a:pt x="0" y="49059"/>
                  </a:lnTo>
                  <a:lnTo>
                    <a:pt x="86021" y="49059"/>
                  </a:lnTo>
                  <a:lnTo>
                    <a:pt x="86021" y="1"/>
                  </a:lnTo>
                  <a:close/>
                </a:path>
              </a:pathLst>
            </a:custGeom>
            <a:solidFill>
              <a:srgbClr val="F8F8F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20" name="Google Shape;1120;g11a9404f3b8_0_380"/>
            <p:cNvGrpSpPr/>
            <p:nvPr/>
          </p:nvGrpSpPr>
          <p:grpSpPr>
            <a:xfrm>
              <a:off x="4710585" y="2281922"/>
              <a:ext cx="3380235" cy="1683653"/>
              <a:chOff x="4710585" y="2281922"/>
              <a:chExt cx="3380235" cy="1683653"/>
            </a:xfrm>
          </p:grpSpPr>
          <p:sp>
            <p:nvSpPr>
              <p:cNvPr id="1121" name="Google Shape;1121;g11a9404f3b8_0_380"/>
              <p:cNvSpPr/>
              <p:nvPr/>
            </p:nvSpPr>
            <p:spPr>
              <a:xfrm>
                <a:off x="4710585" y="3230006"/>
                <a:ext cx="3380234" cy="447295"/>
              </a:xfrm>
              <a:custGeom>
                <a:rect b="b" l="l" r="r" t="t"/>
                <a:pathLst>
                  <a:path extrusionOk="0" h="11383" w="86022">
                    <a:moveTo>
                      <a:pt x="84485" y="464"/>
                    </a:moveTo>
                    <a:lnTo>
                      <a:pt x="84485" y="582"/>
                    </a:lnTo>
                    <a:cubicBezTo>
                      <a:pt x="85006" y="769"/>
                      <a:pt x="85512" y="1009"/>
                      <a:pt x="85989" y="1304"/>
                    </a:cubicBezTo>
                    <a:cubicBezTo>
                      <a:pt x="86000" y="1311"/>
                      <a:pt x="86011" y="1314"/>
                      <a:pt x="86021" y="1314"/>
                    </a:cubicBezTo>
                    <a:lnTo>
                      <a:pt x="86021" y="1188"/>
                    </a:lnTo>
                    <a:cubicBezTo>
                      <a:pt x="85534" y="890"/>
                      <a:pt x="85017" y="650"/>
                      <a:pt x="84485" y="464"/>
                    </a:cubicBezTo>
                    <a:close/>
                    <a:moveTo>
                      <a:pt x="0" y="3988"/>
                    </a:moveTo>
                    <a:lnTo>
                      <a:pt x="0" y="4139"/>
                    </a:lnTo>
                    <a:cubicBezTo>
                      <a:pt x="467" y="4760"/>
                      <a:pt x="980" y="5348"/>
                      <a:pt x="1536" y="5898"/>
                    </a:cubicBezTo>
                    <a:lnTo>
                      <a:pt x="1536" y="5740"/>
                    </a:lnTo>
                    <a:cubicBezTo>
                      <a:pt x="994" y="5194"/>
                      <a:pt x="499" y="4620"/>
                      <a:pt x="47" y="4009"/>
                    </a:cubicBezTo>
                    <a:cubicBezTo>
                      <a:pt x="36" y="3996"/>
                      <a:pt x="18" y="3988"/>
                      <a:pt x="0" y="3988"/>
                    </a:cubicBezTo>
                    <a:close/>
                    <a:moveTo>
                      <a:pt x="81772" y="0"/>
                    </a:moveTo>
                    <a:cubicBezTo>
                      <a:pt x="80738" y="0"/>
                      <a:pt x="79708" y="201"/>
                      <a:pt x="78764" y="603"/>
                    </a:cubicBezTo>
                    <a:cubicBezTo>
                      <a:pt x="77540" y="1131"/>
                      <a:pt x="76470" y="1971"/>
                      <a:pt x="75437" y="2785"/>
                    </a:cubicBezTo>
                    <a:cubicBezTo>
                      <a:pt x="74690" y="3375"/>
                      <a:pt x="73918" y="3984"/>
                      <a:pt x="73093" y="4469"/>
                    </a:cubicBezTo>
                    <a:cubicBezTo>
                      <a:pt x="71201" y="5578"/>
                      <a:pt x="68918" y="6128"/>
                      <a:pt x="66183" y="6128"/>
                    </a:cubicBezTo>
                    <a:cubicBezTo>
                      <a:pt x="64687" y="6128"/>
                      <a:pt x="63054" y="5966"/>
                      <a:pt x="61276" y="5636"/>
                    </a:cubicBezTo>
                    <a:cubicBezTo>
                      <a:pt x="59949" y="5388"/>
                      <a:pt x="58603" y="5076"/>
                      <a:pt x="57304" y="4774"/>
                    </a:cubicBezTo>
                    <a:cubicBezTo>
                      <a:pt x="54662" y="4160"/>
                      <a:pt x="51930" y="3525"/>
                      <a:pt x="49203" y="3418"/>
                    </a:cubicBezTo>
                    <a:cubicBezTo>
                      <a:pt x="48911" y="3406"/>
                      <a:pt x="48625" y="3399"/>
                      <a:pt x="48337" y="3399"/>
                    </a:cubicBezTo>
                    <a:cubicBezTo>
                      <a:pt x="46183" y="3399"/>
                      <a:pt x="44066" y="3711"/>
                      <a:pt x="41980" y="4207"/>
                    </a:cubicBezTo>
                    <a:lnTo>
                      <a:pt x="41980" y="4326"/>
                    </a:lnTo>
                    <a:cubicBezTo>
                      <a:pt x="44066" y="3827"/>
                      <a:pt x="46183" y="3514"/>
                      <a:pt x="48337" y="3514"/>
                    </a:cubicBezTo>
                    <a:cubicBezTo>
                      <a:pt x="48625" y="3514"/>
                      <a:pt x="48911" y="3518"/>
                      <a:pt x="49195" y="3532"/>
                    </a:cubicBezTo>
                    <a:cubicBezTo>
                      <a:pt x="51916" y="3636"/>
                      <a:pt x="54640" y="4271"/>
                      <a:pt x="57274" y="4885"/>
                    </a:cubicBezTo>
                    <a:cubicBezTo>
                      <a:pt x="58578" y="5187"/>
                      <a:pt x="59927" y="5499"/>
                      <a:pt x="61255" y="5747"/>
                    </a:cubicBezTo>
                    <a:cubicBezTo>
                      <a:pt x="63039" y="6077"/>
                      <a:pt x="64679" y="6242"/>
                      <a:pt x="66183" y="6242"/>
                    </a:cubicBezTo>
                    <a:cubicBezTo>
                      <a:pt x="68940" y="6242"/>
                      <a:pt x="71241" y="5686"/>
                      <a:pt x="73151" y="4566"/>
                    </a:cubicBezTo>
                    <a:cubicBezTo>
                      <a:pt x="73983" y="4077"/>
                      <a:pt x="74758" y="3468"/>
                      <a:pt x="75508" y="2876"/>
                    </a:cubicBezTo>
                    <a:cubicBezTo>
                      <a:pt x="76535" y="2064"/>
                      <a:pt x="77597" y="1228"/>
                      <a:pt x="78810" y="708"/>
                    </a:cubicBezTo>
                    <a:cubicBezTo>
                      <a:pt x="79740" y="309"/>
                      <a:pt x="80753" y="115"/>
                      <a:pt x="81772" y="115"/>
                    </a:cubicBezTo>
                    <a:cubicBezTo>
                      <a:pt x="82648" y="115"/>
                      <a:pt x="83531" y="259"/>
                      <a:pt x="84371" y="542"/>
                    </a:cubicBezTo>
                    <a:lnTo>
                      <a:pt x="84371" y="424"/>
                    </a:lnTo>
                    <a:cubicBezTo>
                      <a:pt x="83531" y="144"/>
                      <a:pt x="82648" y="0"/>
                      <a:pt x="81772" y="0"/>
                    </a:cubicBezTo>
                    <a:close/>
                    <a:moveTo>
                      <a:pt x="37756" y="5439"/>
                    </a:moveTo>
                    <a:cubicBezTo>
                      <a:pt x="36091" y="5994"/>
                      <a:pt x="34446" y="6619"/>
                      <a:pt x="32817" y="7233"/>
                    </a:cubicBezTo>
                    <a:cubicBezTo>
                      <a:pt x="31177" y="7854"/>
                      <a:pt x="29483" y="8497"/>
                      <a:pt x="27806" y="9057"/>
                    </a:cubicBezTo>
                    <a:cubicBezTo>
                      <a:pt x="23360" y="10546"/>
                      <a:pt x="19530" y="11267"/>
                      <a:pt x="15983" y="11267"/>
                    </a:cubicBezTo>
                    <a:cubicBezTo>
                      <a:pt x="15014" y="11267"/>
                      <a:pt x="14066" y="11214"/>
                      <a:pt x="13137" y="11106"/>
                    </a:cubicBezTo>
                    <a:cubicBezTo>
                      <a:pt x="8614" y="10589"/>
                      <a:pt x="4551" y="8708"/>
                      <a:pt x="1651" y="5851"/>
                    </a:cubicBezTo>
                    <a:lnTo>
                      <a:pt x="1651" y="6009"/>
                    </a:lnTo>
                    <a:cubicBezTo>
                      <a:pt x="4562" y="8841"/>
                      <a:pt x="8618" y="10704"/>
                      <a:pt x="13122" y="11220"/>
                    </a:cubicBezTo>
                    <a:cubicBezTo>
                      <a:pt x="14060" y="11328"/>
                      <a:pt x="15011" y="11382"/>
                      <a:pt x="15983" y="11382"/>
                    </a:cubicBezTo>
                    <a:cubicBezTo>
                      <a:pt x="19540" y="11382"/>
                      <a:pt x="23381" y="10657"/>
                      <a:pt x="27843" y="9164"/>
                    </a:cubicBezTo>
                    <a:cubicBezTo>
                      <a:pt x="29522" y="8604"/>
                      <a:pt x="31216" y="7962"/>
                      <a:pt x="32860" y="7341"/>
                    </a:cubicBezTo>
                    <a:cubicBezTo>
                      <a:pt x="34472" y="6731"/>
                      <a:pt x="36105" y="6113"/>
                      <a:pt x="37756" y="5557"/>
                    </a:cubicBezTo>
                    <a:lnTo>
                      <a:pt x="37756" y="5439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122" name="Google Shape;1122;g11a9404f3b8_0_380"/>
              <p:cNvGrpSpPr/>
              <p:nvPr/>
            </p:nvGrpSpPr>
            <p:grpSpPr>
              <a:xfrm>
                <a:off x="4710585" y="2281922"/>
                <a:ext cx="3380235" cy="634850"/>
                <a:chOff x="4672653" y="2281922"/>
                <a:chExt cx="3380235" cy="634850"/>
              </a:xfrm>
            </p:grpSpPr>
            <p:sp>
              <p:nvSpPr>
                <p:cNvPr id="1123" name="Google Shape;1123;g11a9404f3b8_0_380"/>
                <p:cNvSpPr/>
                <p:nvPr/>
              </p:nvSpPr>
              <p:spPr>
                <a:xfrm>
                  <a:off x="4672653" y="2293200"/>
                  <a:ext cx="60514" cy="29235"/>
                </a:xfrm>
                <a:custGeom>
                  <a:rect b="b" l="l" r="r" t="t"/>
                  <a:pathLst>
                    <a:path extrusionOk="0" h="744" w="1540">
                      <a:moveTo>
                        <a:pt x="1539" y="0"/>
                      </a:moveTo>
                      <a:lnTo>
                        <a:pt x="1539" y="0"/>
                      </a:lnTo>
                      <a:cubicBezTo>
                        <a:pt x="1005" y="151"/>
                        <a:pt x="489" y="356"/>
                        <a:pt x="0" y="621"/>
                      </a:cubicBezTo>
                      <a:lnTo>
                        <a:pt x="0" y="743"/>
                      </a:lnTo>
                      <a:cubicBezTo>
                        <a:pt x="7" y="743"/>
                        <a:pt x="18" y="739"/>
                        <a:pt x="25" y="736"/>
                      </a:cubicBezTo>
                      <a:cubicBezTo>
                        <a:pt x="506" y="474"/>
                        <a:pt x="1012" y="270"/>
                        <a:pt x="1536" y="119"/>
                      </a:cubicBezTo>
                      <a:cubicBezTo>
                        <a:pt x="1536" y="79"/>
                        <a:pt x="1539" y="40"/>
                        <a:pt x="1539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24" name="Google Shape;1124;g11a9404f3b8_0_380"/>
                <p:cNvSpPr/>
                <p:nvPr/>
              </p:nvSpPr>
              <p:spPr>
                <a:xfrm>
                  <a:off x="4737530" y="2281922"/>
                  <a:ext cx="3315358" cy="634850"/>
                </a:xfrm>
                <a:custGeom>
                  <a:rect b="b" l="l" r="r" t="t"/>
                  <a:pathLst>
                    <a:path extrusionOk="0" h="16156" w="84371">
                      <a:moveTo>
                        <a:pt x="84370" y="9834"/>
                      </a:moveTo>
                      <a:cubicBezTo>
                        <a:pt x="84352" y="9834"/>
                        <a:pt x="84335" y="9842"/>
                        <a:pt x="84324" y="9856"/>
                      </a:cubicBezTo>
                      <a:cubicBezTo>
                        <a:pt x="83871" y="10434"/>
                        <a:pt x="83373" y="10976"/>
                        <a:pt x="82834" y="11482"/>
                      </a:cubicBezTo>
                      <a:lnTo>
                        <a:pt x="82834" y="11636"/>
                      </a:lnTo>
                      <a:cubicBezTo>
                        <a:pt x="83391" y="11123"/>
                        <a:pt x="83904" y="10574"/>
                        <a:pt x="84370" y="9985"/>
                      </a:cubicBezTo>
                      <a:lnTo>
                        <a:pt x="84370" y="9834"/>
                      </a:lnTo>
                      <a:close/>
                      <a:moveTo>
                        <a:pt x="2021" y="0"/>
                      </a:moveTo>
                      <a:cubicBezTo>
                        <a:pt x="1339" y="0"/>
                        <a:pt x="660" y="86"/>
                        <a:pt x="4" y="255"/>
                      </a:cubicBezTo>
                      <a:cubicBezTo>
                        <a:pt x="4" y="298"/>
                        <a:pt x="0" y="334"/>
                        <a:pt x="0" y="377"/>
                      </a:cubicBezTo>
                      <a:cubicBezTo>
                        <a:pt x="657" y="201"/>
                        <a:pt x="1339" y="111"/>
                        <a:pt x="2025" y="111"/>
                      </a:cubicBezTo>
                      <a:cubicBezTo>
                        <a:pt x="3234" y="111"/>
                        <a:pt x="4454" y="388"/>
                        <a:pt x="5557" y="940"/>
                      </a:cubicBezTo>
                      <a:cubicBezTo>
                        <a:pt x="6770" y="1547"/>
                        <a:pt x="7832" y="2459"/>
                        <a:pt x="8862" y="3342"/>
                      </a:cubicBezTo>
                      <a:cubicBezTo>
                        <a:pt x="9609" y="3988"/>
                        <a:pt x="10388" y="4652"/>
                        <a:pt x="11216" y="5201"/>
                      </a:cubicBezTo>
                      <a:cubicBezTo>
                        <a:pt x="13482" y="6690"/>
                        <a:pt x="16307" y="7427"/>
                        <a:pt x="19784" y="7427"/>
                      </a:cubicBezTo>
                      <a:cubicBezTo>
                        <a:pt x="20833" y="7427"/>
                        <a:pt x="21938" y="7362"/>
                        <a:pt x="23108" y="7229"/>
                      </a:cubicBezTo>
                      <a:cubicBezTo>
                        <a:pt x="24439" y="7078"/>
                        <a:pt x="25786" y="6859"/>
                        <a:pt x="27088" y="6651"/>
                      </a:cubicBezTo>
                      <a:cubicBezTo>
                        <a:pt x="29497" y="6259"/>
                        <a:pt x="31977" y="5861"/>
                        <a:pt x="34461" y="5861"/>
                      </a:cubicBezTo>
                      <a:lnTo>
                        <a:pt x="34777" y="5861"/>
                      </a:lnTo>
                      <a:cubicBezTo>
                        <a:pt x="34953" y="5840"/>
                        <a:pt x="35129" y="5825"/>
                        <a:pt x="35305" y="5825"/>
                      </a:cubicBezTo>
                      <a:cubicBezTo>
                        <a:pt x="35595" y="5825"/>
                        <a:pt x="35883" y="5858"/>
                        <a:pt x="36173" y="5926"/>
                      </a:cubicBezTo>
                      <a:cubicBezTo>
                        <a:pt x="41485" y="6342"/>
                        <a:pt x="46575" y="8628"/>
                        <a:pt x="51506" y="10847"/>
                      </a:cubicBezTo>
                      <a:cubicBezTo>
                        <a:pt x="53147" y="11587"/>
                        <a:pt x="54845" y="12347"/>
                        <a:pt x="56521" y="13029"/>
                      </a:cubicBezTo>
                      <a:cubicBezTo>
                        <a:pt x="61751" y="15150"/>
                        <a:pt x="66126" y="16156"/>
                        <a:pt x="70189" y="16156"/>
                      </a:cubicBezTo>
                      <a:cubicBezTo>
                        <a:pt x="70544" y="16156"/>
                        <a:pt x="70892" y="16149"/>
                        <a:pt x="71245" y="16134"/>
                      </a:cubicBezTo>
                      <a:cubicBezTo>
                        <a:pt x="75749" y="15937"/>
                        <a:pt x="79805" y="14365"/>
                        <a:pt x="82720" y="11741"/>
                      </a:cubicBezTo>
                      <a:lnTo>
                        <a:pt x="82720" y="11587"/>
                      </a:lnTo>
                      <a:cubicBezTo>
                        <a:pt x="79819" y="14235"/>
                        <a:pt x="75759" y="15826"/>
                        <a:pt x="71237" y="16019"/>
                      </a:cubicBezTo>
                      <a:cubicBezTo>
                        <a:pt x="70889" y="16033"/>
                        <a:pt x="70541" y="16041"/>
                        <a:pt x="70189" y="16041"/>
                      </a:cubicBezTo>
                      <a:cubicBezTo>
                        <a:pt x="66141" y="16041"/>
                        <a:pt x="61776" y="15039"/>
                        <a:pt x="56564" y="12925"/>
                      </a:cubicBezTo>
                      <a:cubicBezTo>
                        <a:pt x="54891" y="12243"/>
                        <a:pt x="53194" y="11482"/>
                        <a:pt x="51553" y="10743"/>
                      </a:cubicBezTo>
                      <a:cubicBezTo>
                        <a:pt x="46303" y="8381"/>
                        <a:pt x="40871" y="5941"/>
                        <a:pt x="35172" y="5757"/>
                      </a:cubicBezTo>
                      <a:cubicBezTo>
                        <a:pt x="34935" y="5750"/>
                        <a:pt x="34698" y="5747"/>
                        <a:pt x="34461" y="5747"/>
                      </a:cubicBezTo>
                      <a:cubicBezTo>
                        <a:pt x="31970" y="5747"/>
                        <a:pt x="29483" y="6148"/>
                        <a:pt x="27071" y="6536"/>
                      </a:cubicBezTo>
                      <a:cubicBezTo>
                        <a:pt x="25771" y="6748"/>
                        <a:pt x="24426" y="6963"/>
                        <a:pt x="23097" y="7114"/>
                      </a:cubicBezTo>
                      <a:cubicBezTo>
                        <a:pt x="21931" y="7247"/>
                        <a:pt x="20829" y="7315"/>
                        <a:pt x="19784" y="7315"/>
                      </a:cubicBezTo>
                      <a:cubicBezTo>
                        <a:pt x="16328" y="7315"/>
                        <a:pt x="13525" y="6582"/>
                        <a:pt x="11281" y="5104"/>
                      </a:cubicBezTo>
                      <a:cubicBezTo>
                        <a:pt x="10456" y="4562"/>
                        <a:pt x="9680" y="3898"/>
                        <a:pt x="8934" y="3256"/>
                      </a:cubicBezTo>
                      <a:cubicBezTo>
                        <a:pt x="7900" y="2369"/>
                        <a:pt x="6831" y="1450"/>
                        <a:pt x="5607" y="837"/>
                      </a:cubicBezTo>
                      <a:cubicBezTo>
                        <a:pt x="4487" y="277"/>
                        <a:pt x="3252" y="0"/>
                        <a:pt x="2021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125" name="Google Shape;1125;g11a9404f3b8_0_380"/>
              <p:cNvSpPr/>
              <p:nvPr/>
            </p:nvSpPr>
            <p:spPr>
              <a:xfrm>
                <a:off x="4921590" y="3223954"/>
                <a:ext cx="166021" cy="741615"/>
              </a:xfrm>
              <a:custGeom>
                <a:rect b="b" l="l" r="r" t="t"/>
                <a:pathLst>
                  <a:path extrusionOk="0" h="18873" w="4225">
                    <a:moveTo>
                      <a:pt x="0" y="0"/>
                    </a:moveTo>
                    <a:lnTo>
                      <a:pt x="0" y="18872"/>
                    </a:lnTo>
                    <a:lnTo>
                      <a:pt x="4225" y="1887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g11a9404f3b8_0_380"/>
              <p:cNvSpPr/>
              <p:nvPr/>
            </p:nvSpPr>
            <p:spPr>
              <a:xfrm>
                <a:off x="5168405" y="3072588"/>
                <a:ext cx="166179" cy="892979"/>
              </a:xfrm>
              <a:custGeom>
                <a:rect b="b" l="l" r="r" t="t"/>
                <a:pathLst>
                  <a:path extrusionOk="0" h="22725" w="4229">
                    <a:moveTo>
                      <a:pt x="1" y="1"/>
                    </a:moveTo>
                    <a:lnTo>
                      <a:pt x="1" y="22724"/>
                    </a:lnTo>
                    <a:lnTo>
                      <a:pt x="4229" y="22724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g11a9404f3b8_0_380"/>
              <p:cNvSpPr/>
              <p:nvPr/>
            </p:nvSpPr>
            <p:spPr>
              <a:xfrm>
                <a:off x="5415377" y="2923933"/>
                <a:ext cx="166179" cy="1041632"/>
              </a:xfrm>
              <a:custGeom>
                <a:rect b="b" l="l" r="r" t="t"/>
                <a:pathLst>
                  <a:path extrusionOk="0" h="26508" w="4229">
                    <a:moveTo>
                      <a:pt x="1" y="0"/>
                    </a:moveTo>
                    <a:lnTo>
                      <a:pt x="1" y="26507"/>
                    </a:lnTo>
                    <a:lnTo>
                      <a:pt x="4229" y="26507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g11a9404f3b8_0_380"/>
              <p:cNvSpPr/>
              <p:nvPr/>
            </p:nvSpPr>
            <p:spPr>
              <a:xfrm>
                <a:off x="5662310" y="2741719"/>
                <a:ext cx="166100" cy="1223843"/>
              </a:xfrm>
              <a:custGeom>
                <a:rect b="b" l="l" r="r" t="t"/>
                <a:pathLst>
                  <a:path extrusionOk="0" h="31145" w="4227">
                    <a:moveTo>
                      <a:pt x="1" y="0"/>
                    </a:moveTo>
                    <a:lnTo>
                      <a:pt x="1" y="31144"/>
                    </a:lnTo>
                    <a:lnTo>
                      <a:pt x="4226" y="31144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g11a9404f3b8_0_380"/>
              <p:cNvSpPr/>
              <p:nvPr/>
            </p:nvSpPr>
            <p:spPr>
              <a:xfrm>
                <a:off x="5909282" y="3001659"/>
                <a:ext cx="166061" cy="963906"/>
              </a:xfrm>
              <a:custGeom>
                <a:rect b="b" l="l" r="r" t="t"/>
                <a:pathLst>
                  <a:path extrusionOk="0" h="24530" w="4226">
                    <a:moveTo>
                      <a:pt x="1" y="0"/>
                    </a:moveTo>
                    <a:lnTo>
                      <a:pt x="1" y="24529"/>
                    </a:lnTo>
                    <a:lnTo>
                      <a:pt x="4225" y="24529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g11a9404f3b8_0_380"/>
              <p:cNvSpPr/>
              <p:nvPr/>
            </p:nvSpPr>
            <p:spPr>
              <a:xfrm>
                <a:off x="6156254" y="2640416"/>
                <a:ext cx="166061" cy="1325145"/>
              </a:xfrm>
              <a:custGeom>
                <a:rect b="b" l="l" r="r" t="t"/>
                <a:pathLst>
                  <a:path extrusionOk="0" h="33723" w="4226">
                    <a:moveTo>
                      <a:pt x="1" y="1"/>
                    </a:moveTo>
                    <a:lnTo>
                      <a:pt x="1" y="33722"/>
                    </a:lnTo>
                    <a:lnTo>
                      <a:pt x="4225" y="3372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g11a9404f3b8_0_380"/>
              <p:cNvSpPr/>
              <p:nvPr/>
            </p:nvSpPr>
            <p:spPr>
              <a:xfrm>
                <a:off x="6403226" y="3091489"/>
                <a:ext cx="166061" cy="874078"/>
              </a:xfrm>
              <a:custGeom>
                <a:rect b="b" l="l" r="r" t="t"/>
                <a:pathLst>
                  <a:path extrusionOk="0" h="22244" w="4226">
                    <a:moveTo>
                      <a:pt x="1" y="0"/>
                    </a:moveTo>
                    <a:lnTo>
                      <a:pt x="1" y="22243"/>
                    </a:lnTo>
                    <a:lnTo>
                      <a:pt x="4225" y="22243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g11a9404f3b8_0_380"/>
              <p:cNvSpPr/>
              <p:nvPr/>
            </p:nvSpPr>
            <p:spPr>
              <a:xfrm>
                <a:off x="6650080" y="2798266"/>
                <a:ext cx="166179" cy="1167297"/>
              </a:xfrm>
              <a:custGeom>
                <a:rect b="b" l="l" r="r" t="t"/>
                <a:pathLst>
                  <a:path extrusionOk="0" h="29706" w="4229">
                    <a:moveTo>
                      <a:pt x="0" y="1"/>
                    </a:moveTo>
                    <a:lnTo>
                      <a:pt x="0" y="29705"/>
                    </a:lnTo>
                    <a:lnTo>
                      <a:pt x="4228" y="29705"/>
                    </a:lnTo>
                    <a:lnTo>
                      <a:pt x="4228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g11a9404f3b8_0_380"/>
              <p:cNvSpPr/>
              <p:nvPr/>
            </p:nvSpPr>
            <p:spPr>
              <a:xfrm>
                <a:off x="6897013" y="3673574"/>
                <a:ext cx="166218" cy="292001"/>
              </a:xfrm>
              <a:custGeom>
                <a:rect b="b" l="l" r="r" t="t"/>
                <a:pathLst>
                  <a:path extrusionOk="0" h="7431" w="4230">
                    <a:moveTo>
                      <a:pt x="1" y="1"/>
                    </a:moveTo>
                    <a:lnTo>
                      <a:pt x="1" y="7430"/>
                    </a:lnTo>
                    <a:lnTo>
                      <a:pt x="4229" y="7430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g11a9404f3b8_0_380"/>
              <p:cNvSpPr/>
              <p:nvPr/>
            </p:nvSpPr>
            <p:spPr>
              <a:xfrm>
                <a:off x="7143985" y="2724901"/>
                <a:ext cx="166061" cy="1240661"/>
              </a:xfrm>
              <a:custGeom>
                <a:rect b="b" l="l" r="r" t="t"/>
                <a:pathLst>
                  <a:path extrusionOk="0" h="31573" w="4226">
                    <a:moveTo>
                      <a:pt x="1" y="1"/>
                    </a:moveTo>
                    <a:lnTo>
                      <a:pt x="1" y="31572"/>
                    </a:lnTo>
                    <a:lnTo>
                      <a:pt x="4225" y="3157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g11a9404f3b8_0_380"/>
              <p:cNvSpPr/>
              <p:nvPr/>
            </p:nvSpPr>
            <p:spPr>
              <a:xfrm>
                <a:off x="7390957" y="2381065"/>
                <a:ext cx="166061" cy="1584492"/>
              </a:xfrm>
              <a:custGeom>
                <a:rect b="b" l="l" r="r" t="t"/>
                <a:pathLst>
                  <a:path extrusionOk="0" h="40323" w="4226">
                    <a:moveTo>
                      <a:pt x="1" y="0"/>
                    </a:moveTo>
                    <a:lnTo>
                      <a:pt x="1" y="40322"/>
                    </a:lnTo>
                    <a:lnTo>
                      <a:pt x="4225" y="4032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g11a9404f3b8_0_380"/>
              <p:cNvSpPr/>
              <p:nvPr/>
            </p:nvSpPr>
            <p:spPr>
              <a:xfrm>
                <a:off x="7637929" y="3115184"/>
                <a:ext cx="166061" cy="850383"/>
              </a:xfrm>
              <a:custGeom>
                <a:rect b="b" l="l" r="r" t="t"/>
                <a:pathLst>
                  <a:path extrusionOk="0" h="21641" w="4226">
                    <a:moveTo>
                      <a:pt x="1" y="0"/>
                    </a:moveTo>
                    <a:lnTo>
                      <a:pt x="1" y="21640"/>
                    </a:lnTo>
                    <a:lnTo>
                      <a:pt x="4225" y="21640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37" name="Google Shape;1137;g11a9404f3b8_0_380"/>
          <p:cNvGrpSpPr/>
          <p:nvPr/>
        </p:nvGrpSpPr>
        <p:grpSpPr>
          <a:xfrm>
            <a:off x="5262046" y="2085203"/>
            <a:ext cx="1054922" cy="2623644"/>
            <a:chOff x="5262046" y="2234728"/>
            <a:chExt cx="1054922" cy="2623644"/>
          </a:xfrm>
        </p:grpSpPr>
        <p:sp>
          <p:nvSpPr>
            <p:cNvPr id="1138" name="Google Shape;1138;g11a9404f3b8_0_380"/>
            <p:cNvSpPr/>
            <p:nvPr/>
          </p:nvSpPr>
          <p:spPr>
            <a:xfrm>
              <a:off x="6104070" y="2510819"/>
              <a:ext cx="54895" cy="4008"/>
            </a:xfrm>
            <a:custGeom>
              <a:rect b="b" l="l" r="r" t="t"/>
              <a:pathLst>
                <a:path extrusionOk="0" h="102" w="1397">
                  <a:moveTo>
                    <a:pt x="529" y="0"/>
                  </a:moveTo>
                  <a:cubicBezTo>
                    <a:pt x="353" y="0"/>
                    <a:pt x="177" y="15"/>
                    <a:pt x="1" y="36"/>
                  </a:cubicBezTo>
                  <a:cubicBezTo>
                    <a:pt x="134" y="40"/>
                    <a:pt x="263" y="43"/>
                    <a:pt x="393" y="47"/>
                  </a:cubicBezTo>
                  <a:cubicBezTo>
                    <a:pt x="729" y="58"/>
                    <a:pt x="1064" y="76"/>
                    <a:pt x="1397" y="101"/>
                  </a:cubicBezTo>
                  <a:cubicBezTo>
                    <a:pt x="1107" y="33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C2D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g11a9404f3b8_0_380"/>
            <p:cNvSpPr/>
            <p:nvPr/>
          </p:nvSpPr>
          <p:spPr>
            <a:xfrm>
              <a:off x="6266871" y="2618410"/>
              <a:ext cx="157" cy="236"/>
            </a:xfrm>
            <a:custGeom>
              <a:rect b="b" l="l" r="r" t="t"/>
              <a:pathLst>
                <a:path extrusionOk="0" h="6" w="4">
                  <a:moveTo>
                    <a:pt x="0" y="1"/>
                  </a:moveTo>
                  <a:cubicBezTo>
                    <a:pt x="0" y="5"/>
                    <a:pt x="4" y="5"/>
                    <a:pt x="4" y="5"/>
                  </a:cubicBezTo>
                  <a:cubicBezTo>
                    <a:pt x="4" y="5"/>
                    <a:pt x="0" y="5"/>
                    <a:pt x="0" y="1"/>
                  </a:cubicBezTo>
                  <a:close/>
                </a:path>
              </a:pathLst>
            </a:custGeom>
            <a:solidFill>
              <a:srgbClr val="99BD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g11a9404f3b8_0_380"/>
            <p:cNvSpPr/>
            <p:nvPr/>
          </p:nvSpPr>
          <p:spPr>
            <a:xfrm>
              <a:off x="5977067" y="2638333"/>
              <a:ext cx="3340" cy="49826"/>
            </a:xfrm>
            <a:custGeom>
              <a:rect b="b" l="l" r="r" t="t"/>
              <a:pathLst>
                <a:path extrusionOk="0" h="1268" w="85">
                  <a:moveTo>
                    <a:pt x="42" y="0"/>
                  </a:moveTo>
                  <a:cubicBezTo>
                    <a:pt x="9" y="244"/>
                    <a:pt x="1" y="487"/>
                    <a:pt x="15" y="728"/>
                  </a:cubicBezTo>
                  <a:lnTo>
                    <a:pt x="15" y="728"/>
                  </a:lnTo>
                  <a:cubicBezTo>
                    <a:pt x="2" y="487"/>
                    <a:pt x="11" y="243"/>
                    <a:pt x="45" y="0"/>
                  </a:cubicBezTo>
                  <a:close/>
                  <a:moveTo>
                    <a:pt x="15" y="728"/>
                  </a:moveTo>
                  <a:lnTo>
                    <a:pt x="15" y="728"/>
                  </a:lnTo>
                  <a:cubicBezTo>
                    <a:pt x="26" y="910"/>
                    <a:pt x="49" y="1091"/>
                    <a:pt x="85" y="1267"/>
                  </a:cubicBezTo>
                  <a:cubicBezTo>
                    <a:pt x="75" y="1213"/>
                    <a:pt x="63" y="1156"/>
                    <a:pt x="56" y="1099"/>
                  </a:cubicBezTo>
                  <a:cubicBezTo>
                    <a:pt x="37" y="976"/>
                    <a:pt x="23" y="852"/>
                    <a:pt x="15" y="728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g11a9404f3b8_0_380"/>
            <p:cNvSpPr/>
            <p:nvPr/>
          </p:nvSpPr>
          <p:spPr>
            <a:xfrm>
              <a:off x="5988698" y="2715077"/>
              <a:ext cx="39099" cy="54306"/>
            </a:xfrm>
            <a:custGeom>
              <a:rect b="b" l="l" r="r" t="t"/>
              <a:pathLst>
                <a:path extrusionOk="0" h="1382" w="995">
                  <a:moveTo>
                    <a:pt x="1" y="0"/>
                  </a:moveTo>
                  <a:lnTo>
                    <a:pt x="1" y="0"/>
                  </a:lnTo>
                  <a:cubicBezTo>
                    <a:pt x="220" y="527"/>
                    <a:pt x="557" y="1001"/>
                    <a:pt x="995" y="1382"/>
                  </a:cubicBezTo>
                  <a:cubicBezTo>
                    <a:pt x="561" y="1001"/>
                    <a:pt x="220" y="524"/>
                    <a:pt x="1" y="0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g11a9404f3b8_0_380"/>
            <p:cNvSpPr/>
            <p:nvPr/>
          </p:nvSpPr>
          <p:spPr>
            <a:xfrm>
              <a:off x="5965592" y="2784355"/>
              <a:ext cx="125548" cy="256714"/>
            </a:xfrm>
            <a:custGeom>
              <a:rect b="b" l="l" r="r" t="t"/>
              <a:pathLst>
                <a:path extrusionOk="0" h="6533" w="3195">
                  <a:moveTo>
                    <a:pt x="2729" y="0"/>
                  </a:moveTo>
                  <a:cubicBezTo>
                    <a:pt x="2573" y="0"/>
                    <a:pt x="2423" y="83"/>
                    <a:pt x="2344" y="229"/>
                  </a:cubicBezTo>
                  <a:cubicBezTo>
                    <a:pt x="1838" y="1169"/>
                    <a:pt x="1414" y="2139"/>
                    <a:pt x="1001" y="3115"/>
                  </a:cubicBezTo>
                  <a:cubicBezTo>
                    <a:pt x="804" y="3606"/>
                    <a:pt x="600" y="4091"/>
                    <a:pt x="417" y="4590"/>
                  </a:cubicBezTo>
                  <a:lnTo>
                    <a:pt x="137" y="5329"/>
                  </a:lnTo>
                  <a:cubicBezTo>
                    <a:pt x="44" y="5577"/>
                    <a:pt x="0" y="5843"/>
                    <a:pt x="173" y="6187"/>
                  </a:cubicBezTo>
                  <a:cubicBezTo>
                    <a:pt x="284" y="6404"/>
                    <a:pt x="505" y="6533"/>
                    <a:pt x="736" y="6533"/>
                  </a:cubicBezTo>
                  <a:cubicBezTo>
                    <a:pt x="819" y="6533"/>
                    <a:pt x="903" y="6516"/>
                    <a:pt x="983" y="6481"/>
                  </a:cubicBezTo>
                  <a:cubicBezTo>
                    <a:pt x="1339" y="6330"/>
                    <a:pt x="1475" y="6101"/>
                    <a:pt x="1561" y="5850"/>
                  </a:cubicBezTo>
                  <a:lnTo>
                    <a:pt x="1823" y="5103"/>
                  </a:lnTo>
                  <a:cubicBezTo>
                    <a:pt x="2007" y="4604"/>
                    <a:pt x="2161" y="4098"/>
                    <a:pt x="2326" y="3595"/>
                  </a:cubicBezTo>
                  <a:cubicBezTo>
                    <a:pt x="2638" y="2587"/>
                    <a:pt x="2936" y="1571"/>
                    <a:pt x="3155" y="523"/>
                  </a:cubicBezTo>
                  <a:cubicBezTo>
                    <a:pt x="3195" y="340"/>
                    <a:pt x="3108" y="146"/>
                    <a:pt x="2936" y="53"/>
                  </a:cubicBezTo>
                  <a:cubicBezTo>
                    <a:pt x="2870" y="17"/>
                    <a:pt x="2799" y="0"/>
                    <a:pt x="2729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g11a9404f3b8_0_380"/>
            <p:cNvSpPr/>
            <p:nvPr/>
          </p:nvSpPr>
          <p:spPr>
            <a:xfrm>
              <a:off x="5288021" y="2719557"/>
              <a:ext cx="227950" cy="308348"/>
            </a:xfrm>
            <a:custGeom>
              <a:rect b="b" l="l" r="r" t="t"/>
              <a:pathLst>
                <a:path extrusionOk="0" h="7847" w="5801">
                  <a:moveTo>
                    <a:pt x="2024" y="1"/>
                  </a:moveTo>
                  <a:cubicBezTo>
                    <a:pt x="1928" y="130"/>
                    <a:pt x="1863" y="223"/>
                    <a:pt x="1788" y="331"/>
                  </a:cubicBezTo>
                  <a:cubicBezTo>
                    <a:pt x="1716" y="438"/>
                    <a:pt x="1648" y="543"/>
                    <a:pt x="1579" y="650"/>
                  </a:cubicBezTo>
                  <a:cubicBezTo>
                    <a:pt x="1446" y="866"/>
                    <a:pt x="1321" y="1081"/>
                    <a:pt x="1203" y="1303"/>
                  </a:cubicBezTo>
                  <a:cubicBezTo>
                    <a:pt x="966" y="1745"/>
                    <a:pt x="761" y="2204"/>
                    <a:pt x="582" y="2678"/>
                  </a:cubicBezTo>
                  <a:cubicBezTo>
                    <a:pt x="227" y="3626"/>
                    <a:pt x="0" y="4652"/>
                    <a:pt x="15" y="5718"/>
                  </a:cubicBezTo>
                  <a:cubicBezTo>
                    <a:pt x="15" y="5822"/>
                    <a:pt x="18" y="6049"/>
                    <a:pt x="68" y="6256"/>
                  </a:cubicBezTo>
                  <a:cubicBezTo>
                    <a:pt x="115" y="6465"/>
                    <a:pt x="205" y="6680"/>
                    <a:pt x="330" y="6864"/>
                  </a:cubicBezTo>
                  <a:cubicBezTo>
                    <a:pt x="585" y="7240"/>
                    <a:pt x="933" y="7452"/>
                    <a:pt x="1235" y="7578"/>
                  </a:cubicBezTo>
                  <a:cubicBezTo>
                    <a:pt x="1544" y="7707"/>
                    <a:pt x="1831" y="7768"/>
                    <a:pt x="2104" y="7804"/>
                  </a:cubicBezTo>
                  <a:cubicBezTo>
                    <a:pt x="2380" y="7840"/>
                    <a:pt x="2642" y="7847"/>
                    <a:pt x="2901" y="7847"/>
                  </a:cubicBezTo>
                  <a:cubicBezTo>
                    <a:pt x="3927" y="7822"/>
                    <a:pt x="4860" y="7628"/>
                    <a:pt x="5800" y="7341"/>
                  </a:cubicBezTo>
                  <a:lnTo>
                    <a:pt x="5603" y="6397"/>
                  </a:lnTo>
                  <a:cubicBezTo>
                    <a:pt x="5166" y="6423"/>
                    <a:pt x="4720" y="6442"/>
                    <a:pt x="4281" y="6442"/>
                  </a:cubicBezTo>
                  <a:cubicBezTo>
                    <a:pt x="3831" y="6442"/>
                    <a:pt x="3389" y="6422"/>
                    <a:pt x="2972" y="6372"/>
                  </a:cubicBezTo>
                  <a:cubicBezTo>
                    <a:pt x="2563" y="6325"/>
                    <a:pt x="2161" y="6225"/>
                    <a:pt x="1928" y="6092"/>
                  </a:cubicBezTo>
                  <a:cubicBezTo>
                    <a:pt x="1809" y="6024"/>
                    <a:pt x="1763" y="5959"/>
                    <a:pt x="1769" y="5938"/>
                  </a:cubicBezTo>
                  <a:lnTo>
                    <a:pt x="1773" y="5905"/>
                  </a:lnTo>
                  <a:lnTo>
                    <a:pt x="1784" y="5754"/>
                  </a:lnTo>
                  <a:cubicBezTo>
                    <a:pt x="1834" y="4961"/>
                    <a:pt x="2061" y="4157"/>
                    <a:pt x="2376" y="3382"/>
                  </a:cubicBezTo>
                  <a:cubicBezTo>
                    <a:pt x="2538" y="2991"/>
                    <a:pt x="2728" y="2610"/>
                    <a:pt x="2929" y="2237"/>
                  </a:cubicBezTo>
                  <a:cubicBezTo>
                    <a:pt x="3030" y="2050"/>
                    <a:pt x="3137" y="1863"/>
                    <a:pt x="3249" y="1684"/>
                  </a:cubicBezTo>
                  <a:lnTo>
                    <a:pt x="3417" y="1419"/>
                  </a:lnTo>
                  <a:cubicBezTo>
                    <a:pt x="3471" y="1336"/>
                    <a:pt x="3539" y="1235"/>
                    <a:pt x="3578" y="1178"/>
                  </a:cubicBezTo>
                  <a:lnTo>
                    <a:pt x="202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g11a9404f3b8_0_380"/>
            <p:cNvSpPr/>
            <p:nvPr/>
          </p:nvSpPr>
          <p:spPr>
            <a:xfrm>
              <a:off x="5297766" y="2639787"/>
              <a:ext cx="193528" cy="199147"/>
            </a:xfrm>
            <a:custGeom>
              <a:rect b="b" l="l" r="r" t="t"/>
              <a:pathLst>
                <a:path extrusionOk="0" h="5068" w="4925">
                  <a:moveTo>
                    <a:pt x="2971" y="1"/>
                  </a:moveTo>
                  <a:cubicBezTo>
                    <a:pt x="2873" y="1"/>
                    <a:pt x="2766" y="14"/>
                    <a:pt x="2649" y="43"/>
                  </a:cubicBezTo>
                  <a:cubicBezTo>
                    <a:pt x="1863" y="236"/>
                    <a:pt x="0" y="3338"/>
                    <a:pt x="0" y="3338"/>
                  </a:cubicBezTo>
                  <a:lnTo>
                    <a:pt x="4174" y="5067"/>
                  </a:lnTo>
                  <a:cubicBezTo>
                    <a:pt x="4174" y="5067"/>
                    <a:pt x="4924" y="2705"/>
                    <a:pt x="4454" y="1761"/>
                  </a:cubicBezTo>
                  <a:cubicBezTo>
                    <a:pt x="4017" y="883"/>
                    <a:pt x="3772" y="1"/>
                    <a:pt x="297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g11a9404f3b8_0_380"/>
            <p:cNvSpPr/>
            <p:nvPr/>
          </p:nvSpPr>
          <p:spPr>
            <a:xfrm>
              <a:off x="5488310" y="2958906"/>
              <a:ext cx="102442" cy="63068"/>
            </a:xfrm>
            <a:custGeom>
              <a:rect b="b" l="l" r="r" t="t"/>
              <a:pathLst>
                <a:path extrusionOk="0" h="1605" w="2607">
                  <a:moveTo>
                    <a:pt x="2606" y="1"/>
                  </a:moveTo>
                  <a:lnTo>
                    <a:pt x="696" y="202"/>
                  </a:lnTo>
                  <a:lnTo>
                    <a:pt x="0" y="765"/>
                  </a:lnTo>
                  <a:cubicBezTo>
                    <a:pt x="312" y="1494"/>
                    <a:pt x="1533" y="1605"/>
                    <a:pt x="1533" y="1605"/>
                  </a:cubicBezTo>
                  <a:lnTo>
                    <a:pt x="2606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g11a9404f3b8_0_380"/>
            <p:cNvSpPr/>
            <p:nvPr/>
          </p:nvSpPr>
          <p:spPr>
            <a:xfrm>
              <a:off x="5548510" y="2958906"/>
              <a:ext cx="95801" cy="96076"/>
            </a:xfrm>
            <a:custGeom>
              <a:rect b="b" l="l" r="r" t="t"/>
              <a:pathLst>
                <a:path extrusionOk="0" h="2445" w="2438">
                  <a:moveTo>
                    <a:pt x="1074" y="1"/>
                  </a:moveTo>
                  <a:lnTo>
                    <a:pt x="1" y="1605"/>
                  </a:lnTo>
                  <a:lnTo>
                    <a:pt x="970" y="2445"/>
                  </a:lnTo>
                  <a:lnTo>
                    <a:pt x="2438" y="851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g11a9404f3b8_0_380"/>
            <p:cNvSpPr/>
            <p:nvPr/>
          </p:nvSpPr>
          <p:spPr>
            <a:xfrm>
              <a:off x="5395494" y="4767365"/>
              <a:ext cx="39099" cy="18940"/>
            </a:xfrm>
            <a:custGeom>
              <a:rect b="b" l="l" r="r" t="t"/>
              <a:pathLst>
                <a:path extrusionOk="0" h="482" w="995">
                  <a:moveTo>
                    <a:pt x="796" y="88"/>
                  </a:moveTo>
                  <a:cubicBezTo>
                    <a:pt x="818" y="88"/>
                    <a:pt x="836" y="91"/>
                    <a:pt x="851" y="98"/>
                  </a:cubicBezTo>
                  <a:cubicBezTo>
                    <a:pt x="865" y="105"/>
                    <a:pt x="883" y="119"/>
                    <a:pt x="890" y="159"/>
                  </a:cubicBezTo>
                  <a:cubicBezTo>
                    <a:pt x="901" y="227"/>
                    <a:pt x="887" y="281"/>
                    <a:pt x="843" y="316"/>
                  </a:cubicBezTo>
                  <a:cubicBezTo>
                    <a:pt x="789" y="368"/>
                    <a:pt x="685" y="393"/>
                    <a:pt x="545" y="393"/>
                  </a:cubicBezTo>
                  <a:cubicBezTo>
                    <a:pt x="438" y="393"/>
                    <a:pt x="310" y="378"/>
                    <a:pt x="166" y="349"/>
                  </a:cubicBezTo>
                  <a:cubicBezTo>
                    <a:pt x="372" y="227"/>
                    <a:pt x="650" y="88"/>
                    <a:pt x="796" y="88"/>
                  </a:cubicBezTo>
                  <a:close/>
                  <a:moveTo>
                    <a:pt x="792" y="1"/>
                  </a:moveTo>
                  <a:cubicBezTo>
                    <a:pt x="533" y="1"/>
                    <a:pt x="82" y="297"/>
                    <a:pt x="25" y="334"/>
                  </a:cubicBezTo>
                  <a:cubicBezTo>
                    <a:pt x="11" y="342"/>
                    <a:pt x="0" y="359"/>
                    <a:pt x="4" y="378"/>
                  </a:cubicBezTo>
                  <a:cubicBezTo>
                    <a:pt x="7" y="396"/>
                    <a:pt x="22" y="410"/>
                    <a:pt x="40" y="414"/>
                  </a:cubicBezTo>
                  <a:cubicBezTo>
                    <a:pt x="172" y="446"/>
                    <a:pt x="366" y="482"/>
                    <a:pt x="542" y="482"/>
                  </a:cubicBezTo>
                  <a:cubicBezTo>
                    <a:pt x="689" y="482"/>
                    <a:pt x="825" y="457"/>
                    <a:pt x="905" y="385"/>
                  </a:cubicBezTo>
                  <a:cubicBezTo>
                    <a:pt x="969" y="328"/>
                    <a:pt x="994" y="245"/>
                    <a:pt x="980" y="144"/>
                  </a:cubicBezTo>
                  <a:cubicBezTo>
                    <a:pt x="969" y="69"/>
                    <a:pt x="923" y="33"/>
                    <a:pt x="887" y="19"/>
                  </a:cubicBezTo>
                  <a:cubicBezTo>
                    <a:pt x="860" y="7"/>
                    <a:pt x="828" y="1"/>
                    <a:pt x="7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g11a9404f3b8_0_380"/>
            <p:cNvSpPr/>
            <p:nvPr/>
          </p:nvSpPr>
          <p:spPr>
            <a:xfrm>
              <a:off x="5395612" y="4749799"/>
              <a:ext cx="23341" cy="33990"/>
            </a:xfrm>
            <a:custGeom>
              <a:rect b="b" l="l" r="r" t="t"/>
              <a:pathLst>
                <a:path extrusionOk="0" h="865" w="594">
                  <a:moveTo>
                    <a:pt x="385" y="92"/>
                  </a:moveTo>
                  <a:cubicBezTo>
                    <a:pt x="446" y="100"/>
                    <a:pt x="456" y="125"/>
                    <a:pt x="461" y="147"/>
                  </a:cubicBezTo>
                  <a:cubicBezTo>
                    <a:pt x="489" y="279"/>
                    <a:pt x="274" y="588"/>
                    <a:pt x="94" y="731"/>
                  </a:cubicBezTo>
                  <a:cubicBezTo>
                    <a:pt x="101" y="548"/>
                    <a:pt x="144" y="240"/>
                    <a:pt x="267" y="132"/>
                  </a:cubicBezTo>
                  <a:cubicBezTo>
                    <a:pt x="295" y="103"/>
                    <a:pt x="327" y="92"/>
                    <a:pt x="367" y="92"/>
                  </a:cubicBezTo>
                  <a:close/>
                  <a:moveTo>
                    <a:pt x="361" y="0"/>
                  </a:moveTo>
                  <a:cubicBezTo>
                    <a:pt x="303" y="0"/>
                    <a:pt x="250" y="22"/>
                    <a:pt x="206" y="64"/>
                  </a:cubicBezTo>
                  <a:cubicBezTo>
                    <a:pt x="1" y="246"/>
                    <a:pt x="1" y="796"/>
                    <a:pt x="1" y="818"/>
                  </a:cubicBezTo>
                  <a:cubicBezTo>
                    <a:pt x="1" y="836"/>
                    <a:pt x="12" y="849"/>
                    <a:pt x="22" y="857"/>
                  </a:cubicBezTo>
                  <a:cubicBezTo>
                    <a:pt x="30" y="861"/>
                    <a:pt x="37" y="864"/>
                    <a:pt x="47" y="864"/>
                  </a:cubicBezTo>
                  <a:cubicBezTo>
                    <a:pt x="55" y="864"/>
                    <a:pt x="62" y="861"/>
                    <a:pt x="69" y="857"/>
                  </a:cubicBezTo>
                  <a:cubicBezTo>
                    <a:pt x="249" y="756"/>
                    <a:pt x="593" y="344"/>
                    <a:pt x="550" y="128"/>
                  </a:cubicBezTo>
                  <a:cubicBezTo>
                    <a:pt x="542" y="89"/>
                    <a:pt x="511" y="17"/>
                    <a:pt x="396" y="3"/>
                  </a:cubicBezTo>
                  <a:cubicBezTo>
                    <a:pt x="384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g11a9404f3b8_0_380"/>
            <p:cNvSpPr/>
            <p:nvPr/>
          </p:nvSpPr>
          <p:spPr>
            <a:xfrm>
              <a:off x="5732413" y="4767404"/>
              <a:ext cx="46722" cy="19058"/>
            </a:xfrm>
            <a:custGeom>
              <a:rect b="b" l="l" r="r" t="t"/>
              <a:pathLst>
                <a:path extrusionOk="0" h="485" w="1189">
                  <a:moveTo>
                    <a:pt x="977" y="88"/>
                  </a:moveTo>
                  <a:cubicBezTo>
                    <a:pt x="1011" y="88"/>
                    <a:pt x="1039" y="93"/>
                    <a:pt x="1060" y="104"/>
                  </a:cubicBezTo>
                  <a:cubicBezTo>
                    <a:pt x="1081" y="115"/>
                    <a:pt x="1089" y="129"/>
                    <a:pt x="1092" y="154"/>
                  </a:cubicBezTo>
                  <a:cubicBezTo>
                    <a:pt x="1099" y="215"/>
                    <a:pt x="1081" y="262"/>
                    <a:pt x="1042" y="298"/>
                  </a:cubicBezTo>
                  <a:cubicBezTo>
                    <a:pt x="973" y="361"/>
                    <a:pt x="830" y="392"/>
                    <a:pt x="634" y="392"/>
                  </a:cubicBezTo>
                  <a:cubicBezTo>
                    <a:pt x="506" y="392"/>
                    <a:pt x="356" y="378"/>
                    <a:pt x="188" y="352"/>
                  </a:cubicBezTo>
                  <a:cubicBezTo>
                    <a:pt x="449" y="225"/>
                    <a:pt x="798" y="88"/>
                    <a:pt x="977" y="88"/>
                  </a:cubicBezTo>
                  <a:close/>
                  <a:moveTo>
                    <a:pt x="979" y="0"/>
                  </a:moveTo>
                  <a:cubicBezTo>
                    <a:pt x="673" y="0"/>
                    <a:pt x="100" y="293"/>
                    <a:pt x="26" y="330"/>
                  </a:cubicBezTo>
                  <a:cubicBezTo>
                    <a:pt x="12" y="341"/>
                    <a:pt x="1" y="358"/>
                    <a:pt x="4" y="377"/>
                  </a:cubicBezTo>
                  <a:cubicBezTo>
                    <a:pt x="4" y="395"/>
                    <a:pt x="19" y="409"/>
                    <a:pt x="40" y="416"/>
                  </a:cubicBezTo>
                  <a:cubicBezTo>
                    <a:pt x="202" y="449"/>
                    <a:pt x="428" y="484"/>
                    <a:pt x="640" y="484"/>
                  </a:cubicBezTo>
                  <a:cubicBezTo>
                    <a:pt x="830" y="484"/>
                    <a:pt x="1003" y="452"/>
                    <a:pt x="1103" y="366"/>
                  </a:cubicBezTo>
                  <a:cubicBezTo>
                    <a:pt x="1164" y="308"/>
                    <a:pt x="1189" y="237"/>
                    <a:pt x="1182" y="143"/>
                  </a:cubicBezTo>
                  <a:cubicBezTo>
                    <a:pt x="1175" y="93"/>
                    <a:pt x="1150" y="50"/>
                    <a:pt x="1103" y="25"/>
                  </a:cubicBezTo>
                  <a:cubicBezTo>
                    <a:pt x="1070" y="8"/>
                    <a:pt x="1028" y="0"/>
                    <a:pt x="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g11a9404f3b8_0_380"/>
            <p:cNvSpPr/>
            <p:nvPr/>
          </p:nvSpPr>
          <p:spPr>
            <a:xfrm>
              <a:off x="5732413" y="4749799"/>
              <a:ext cx="29118" cy="33990"/>
            </a:xfrm>
            <a:custGeom>
              <a:rect b="b" l="l" r="r" t="t"/>
              <a:pathLst>
                <a:path extrusionOk="0" h="865" w="741">
                  <a:moveTo>
                    <a:pt x="525" y="92"/>
                  </a:moveTo>
                  <a:cubicBezTo>
                    <a:pt x="607" y="100"/>
                    <a:pt x="612" y="135"/>
                    <a:pt x="615" y="147"/>
                  </a:cubicBezTo>
                  <a:cubicBezTo>
                    <a:pt x="637" y="276"/>
                    <a:pt x="332" y="599"/>
                    <a:pt x="102" y="738"/>
                  </a:cubicBezTo>
                  <a:cubicBezTo>
                    <a:pt x="123" y="588"/>
                    <a:pt x="184" y="279"/>
                    <a:pt x="342" y="150"/>
                  </a:cubicBezTo>
                  <a:cubicBezTo>
                    <a:pt x="389" y="110"/>
                    <a:pt x="439" y="92"/>
                    <a:pt x="496" y="92"/>
                  </a:cubicBezTo>
                  <a:close/>
                  <a:moveTo>
                    <a:pt x="496" y="1"/>
                  </a:moveTo>
                  <a:cubicBezTo>
                    <a:pt x="420" y="1"/>
                    <a:pt x="347" y="29"/>
                    <a:pt x="284" y="82"/>
                  </a:cubicBezTo>
                  <a:cubicBezTo>
                    <a:pt x="44" y="279"/>
                    <a:pt x="4" y="793"/>
                    <a:pt x="4" y="814"/>
                  </a:cubicBezTo>
                  <a:cubicBezTo>
                    <a:pt x="1" y="832"/>
                    <a:pt x="9" y="846"/>
                    <a:pt x="22" y="857"/>
                  </a:cubicBezTo>
                  <a:cubicBezTo>
                    <a:pt x="30" y="861"/>
                    <a:pt x="40" y="864"/>
                    <a:pt x="47" y="864"/>
                  </a:cubicBezTo>
                  <a:cubicBezTo>
                    <a:pt x="55" y="864"/>
                    <a:pt x="62" y="861"/>
                    <a:pt x="65" y="861"/>
                  </a:cubicBezTo>
                  <a:cubicBezTo>
                    <a:pt x="299" y="753"/>
                    <a:pt x="741" y="351"/>
                    <a:pt x="705" y="132"/>
                  </a:cubicBezTo>
                  <a:cubicBezTo>
                    <a:pt x="693" y="78"/>
                    <a:pt x="658" y="14"/>
                    <a:pt x="532" y="3"/>
                  </a:cubicBezTo>
                  <a:cubicBezTo>
                    <a:pt x="520" y="1"/>
                    <a:pt x="508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g11a9404f3b8_0_380"/>
            <p:cNvSpPr/>
            <p:nvPr/>
          </p:nvSpPr>
          <p:spPr>
            <a:xfrm>
              <a:off x="5530867" y="2460324"/>
              <a:ext cx="185944" cy="209207"/>
            </a:xfrm>
            <a:custGeom>
              <a:rect b="b" l="l" r="r" t="t"/>
              <a:pathLst>
                <a:path extrusionOk="0" h="5324" w="4732">
                  <a:moveTo>
                    <a:pt x="44" y="1"/>
                  </a:moveTo>
                  <a:lnTo>
                    <a:pt x="44" y="1"/>
                  </a:lnTo>
                  <a:cubicBezTo>
                    <a:pt x="274" y="1131"/>
                    <a:pt x="787" y="3421"/>
                    <a:pt x="1" y="4179"/>
                  </a:cubicBezTo>
                  <a:cubicBezTo>
                    <a:pt x="1" y="4179"/>
                    <a:pt x="320" y="5324"/>
                    <a:pt x="2420" y="5324"/>
                  </a:cubicBezTo>
                  <a:cubicBezTo>
                    <a:pt x="4732" y="5324"/>
                    <a:pt x="3518" y="4179"/>
                    <a:pt x="3518" y="4179"/>
                  </a:cubicBezTo>
                  <a:cubicBezTo>
                    <a:pt x="2255" y="3877"/>
                    <a:pt x="2280" y="2940"/>
                    <a:pt x="2496" y="206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g11a9404f3b8_0_380"/>
            <p:cNvSpPr/>
            <p:nvPr/>
          </p:nvSpPr>
          <p:spPr>
            <a:xfrm>
              <a:off x="5716066" y="2364954"/>
              <a:ext cx="35444" cy="16268"/>
            </a:xfrm>
            <a:custGeom>
              <a:rect b="b" l="l" r="r" t="t"/>
              <a:pathLst>
                <a:path extrusionOk="0" h="414" w="902">
                  <a:moveTo>
                    <a:pt x="668" y="0"/>
                  </a:moveTo>
                  <a:cubicBezTo>
                    <a:pt x="514" y="0"/>
                    <a:pt x="268" y="41"/>
                    <a:pt x="37" y="256"/>
                  </a:cubicBezTo>
                  <a:cubicBezTo>
                    <a:pt x="1" y="291"/>
                    <a:pt x="1" y="349"/>
                    <a:pt x="33" y="385"/>
                  </a:cubicBezTo>
                  <a:cubicBezTo>
                    <a:pt x="51" y="403"/>
                    <a:pt x="76" y="414"/>
                    <a:pt x="102" y="414"/>
                  </a:cubicBezTo>
                  <a:cubicBezTo>
                    <a:pt x="123" y="414"/>
                    <a:pt x="145" y="407"/>
                    <a:pt x="162" y="389"/>
                  </a:cubicBezTo>
                  <a:cubicBezTo>
                    <a:pt x="349" y="213"/>
                    <a:pt x="548" y="181"/>
                    <a:pt x="669" y="181"/>
                  </a:cubicBezTo>
                  <a:cubicBezTo>
                    <a:pt x="733" y="181"/>
                    <a:pt x="774" y="190"/>
                    <a:pt x="780" y="192"/>
                  </a:cubicBezTo>
                  <a:cubicBezTo>
                    <a:pt x="786" y="193"/>
                    <a:pt x="793" y="194"/>
                    <a:pt x="800" y="194"/>
                  </a:cubicBezTo>
                  <a:cubicBezTo>
                    <a:pt x="842" y="194"/>
                    <a:pt x="879" y="167"/>
                    <a:pt x="891" y="127"/>
                  </a:cubicBezTo>
                  <a:cubicBezTo>
                    <a:pt x="902" y="76"/>
                    <a:pt x="873" y="26"/>
                    <a:pt x="823" y="16"/>
                  </a:cubicBezTo>
                  <a:cubicBezTo>
                    <a:pt x="817" y="14"/>
                    <a:pt x="758" y="0"/>
                    <a:pt x="6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g11a9404f3b8_0_380"/>
            <p:cNvSpPr/>
            <p:nvPr/>
          </p:nvSpPr>
          <p:spPr>
            <a:xfrm>
              <a:off x="5721292" y="2426884"/>
              <a:ext cx="21887" cy="44757"/>
            </a:xfrm>
            <a:custGeom>
              <a:rect b="b" l="l" r="r" t="t"/>
              <a:pathLst>
                <a:path extrusionOk="0" h="1139" w="557">
                  <a:moveTo>
                    <a:pt x="244" y="1"/>
                  </a:moveTo>
                  <a:lnTo>
                    <a:pt x="0" y="1056"/>
                  </a:lnTo>
                  <a:cubicBezTo>
                    <a:pt x="0" y="1056"/>
                    <a:pt x="159" y="1139"/>
                    <a:pt x="336" y="1139"/>
                  </a:cubicBezTo>
                  <a:cubicBezTo>
                    <a:pt x="410" y="1139"/>
                    <a:pt x="487" y="1125"/>
                    <a:pt x="557" y="1084"/>
                  </a:cubicBezTo>
                  <a:cubicBezTo>
                    <a:pt x="348" y="705"/>
                    <a:pt x="244" y="1"/>
                    <a:pt x="244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g11a9404f3b8_0_380"/>
            <p:cNvSpPr/>
            <p:nvPr/>
          </p:nvSpPr>
          <p:spPr>
            <a:xfrm>
              <a:off x="5726637" y="2406332"/>
              <a:ext cx="16543" cy="21691"/>
            </a:xfrm>
            <a:custGeom>
              <a:rect b="b" l="l" r="r" t="t"/>
              <a:pathLst>
                <a:path extrusionOk="0" h="552" w="421">
                  <a:moveTo>
                    <a:pt x="248" y="1"/>
                  </a:moveTo>
                  <a:cubicBezTo>
                    <a:pt x="159" y="1"/>
                    <a:pt x="66" y="99"/>
                    <a:pt x="33" y="233"/>
                  </a:cubicBezTo>
                  <a:cubicBezTo>
                    <a:pt x="1" y="384"/>
                    <a:pt x="51" y="524"/>
                    <a:pt x="148" y="549"/>
                  </a:cubicBezTo>
                  <a:cubicBezTo>
                    <a:pt x="156" y="551"/>
                    <a:pt x="165" y="552"/>
                    <a:pt x="174" y="552"/>
                  </a:cubicBezTo>
                  <a:cubicBezTo>
                    <a:pt x="264" y="552"/>
                    <a:pt x="356" y="453"/>
                    <a:pt x="388" y="320"/>
                  </a:cubicBezTo>
                  <a:cubicBezTo>
                    <a:pt x="421" y="169"/>
                    <a:pt x="371" y="28"/>
                    <a:pt x="274" y="3"/>
                  </a:cubicBezTo>
                  <a:cubicBezTo>
                    <a:pt x="265" y="2"/>
                    <a:pt x="257" y="1"/>
                    <a:pt x="2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g11a9404f3b8_0_380"/>
            <p:cNvSpPr/>
            <p:nvPr/>
          </p:nvSpPr>
          <p:spPr>
            <a:xfrm>
              <a:off x="5735557" y="2405743"/>
              <a:ext cx="15129" cy="4401"/>
            </a:xfrm>
            <a:custGeom>
              <a:rect b="b" l="l" r="r" t="t"/>
              <a:pathLst>
                <a:path extrusionOk="0" h="112" w="385">
                  <a:moveTo>
                    <a:pt x="384" y="0"/>
                  </a:moveTo>
                  <a:lnTo>
                    <a:pt x="0" y="18"/>
                  </a:lnTo>
                  <a:cubicBezTo>
                    <a:pt x="43" y="88"/>
                    <a:pt x="97" y="111"/>
                    <a:pt x="151" y="111"/>
                  </a:cubicBezTo>
                  <a:cubicBezTo>
                    <a:pt x="268" y="111"/>
                    <a:pt x="384" y="0"/>
                    <a:pt x="3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g11a9404f3b8_0_380"/>
            <p:cNvSpPr/>
            <p:nvPr/>
          </p:nvSpPr>
          <p:spPr>
            <a:xfrm>
              <a:off x="5651897" y="4608414"/>
              <a:ext cx="78865" cy="173527"/>
            </a:xfrm>
            <a:custGeom>
              <a:rect b="b" l="l" r="r" t="t"/>
              <a:pathLst>
                <a:path extrusionOk="0" h="4416" w="2007">
                  <a:moveTo>
                    <a:pt x="101" y="1"/>
                  </a:moveTo>
                  <a:lnTo>
                    <a:pt x="1" y="4416"/>
                  </a:lnTo>
                  <a:lnTo>
                    <a:pt x="1907" y="441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g11a9404f3b8_0_380"/>
            <p:cNvSpPr/>
            <p:nvPr/>
          </p:nvSpPr>
          <p:spPr>
            <a:xfrm>
              <a:off x="5311559" y="4608414"/>
              <a:ext cx="97923" cy="173527"/>
            </a:xfrm>
            <a:custGeom>
              <a:rect b="b" l="l" r="r" t="t"/>
              <a:pathLst>
                <a:path extrusionOk="0" h="4416" w="2492">
                  <a:moveTo>
                    <a:pt x="586" y="1"/>
                  </a:moveTo>
                  <a:lnTo>
                    <a:pt x="1" y="4416"/>
                  </a:lnTo>
                  <a:lnTo>
                    <a:pt x="1906" y="4416"/>
                  </a:lnTo>
                  <a:lnTo>
                    <a:pt x="2492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g11a9404f3b8_0_380"/>
            <p:cNvSpPr/>
            <p:nvPr/>
          </p:nvSpPr>
          <p:spPr>
            <a:xfrm>
              <a:off x="5290811" y="4773298"/>
              <a:ext cx="214001" cy="85074"/>
            </a:xfrm>
            <a:custGeom>
              <a:rect b="b" l="l" r="r" t="t"/>
              <a:pathLst>
                <a:path extrusionOk="0" h="2165" w="5446">
                  <a:moveTo>
                    <a:pt x="410" y="1"/>
                  </a:moveTo>
                  <a:cubicBezTo>
                    <a:pt x="331" y="1"/>
                    <a:pt x="270" y="54"/>
                    <a:pt x="259" y="130"/>
                  </a:cubicBezTo>
                  <a:lnTo>
                    <a:pt x="26" y="1824"/>
                  </a:lnTo>
                  <a:cubicBezTo>
                    <a:pt x="1" y="1998"/>
                    <a:pt x="152" y="2161"/>
                    <a:pt x="329" y="2161"/>
                  </a:cubicBezTo>
                  <a:cubicBezTo>
                    <a:pt x="331" y="2161"/>
                    <a:pt x="333" y="2161"/>
                    <a:pt x="335" y="2161"/>
                  </a:cubicBezTo>
                  <a:cubicBezTo>
                    <a:pt x="1082" y="2151"/>
                    <a:pt x="1440" y="2108"/>
                    <a:pt x="2381" y="2108"/>
                  </a:cubicBezTo>
                  <a:cubicBezTo>
                    <a:pt x="2962" y="2108"/>
                    <a:pt x="3809" y="2165"/>
                    <a:pt x="4609" y="2165"/>
                  </a:cubicBezTo>
                  <a:cubicBezTo>
                    <a:pt x="5392" y="2165"/>
                    <a:pt x="5446" y="1376"/>
                    <a:pt x="5112" y="1303"/>
                  </a:cubicBezTo>
                  <a:cubicBezTo>
                    <a:pt x="3615" y="984"/>
                    <a:pt x="3378" y="539"/>
                    <a:pt x="2873" y="115"/>
                  </a:cubicBezTo>
                  <a:cubicBezTo>
                    <a:pt x="2779" y="40"/>
                    <a:pt x="2668" y="1"/>
                    <a:pt x="2553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g11a9404f3b8_0_380"/>
            <p:cNvSpPr/>
            <p:nvPr/>
          </p:nvSpPr>
          <p:spPr>
            <a:xfrm>
              <a:off x="5629184" y="4773298"/>
              <a:ext cx="227675" cy="85074"/>
            </a:xfrm>
            <a:custGeom>
              <a:rect b="b" l="l" r="r" t="t"/>
              <a:pathLst>
                <a:path extrusionOk="0" h="2165" w="5794">
                  <a:moveTo>
                    <a:pt x="406" y="1"/>
                  </a:moveTo>
                  <a:cubicBezTo>
                    <a:pt x="331" y="1"/>
                    <a:pt x="267" y="54"/>
                    <a:pt x="255" y="130"/>
                  </a:cubicBezTo>
                  <a:lnTo>
                    <a:pt x="22" y="1824"/>
                  </a:lnTo>
                  <a:cubicBezTo>
                    <a:pt x="1" y="1998"/>
                    <a:pt x="148" y="2161"/>
                    <a:pt x="326" y="2161"/>
                  </a:cubicBezTo>
                  <a:cubicBezTo>
                    <a:pt x="328" y="2161"/>
                    <a:pt x="329" y="2161"/>
                    <a:pt x="331" y="2161"/>
                  </a:cubicBezTo>
                  <a:cubicBezTo>
                    <a:pt x="1077" y="2151"/>
                    <a:pt x="1437" y="2108"/>
                    <a:pt x="2381" y="2108"/>
                  </a:cubicBezTo>
                  <a:cubicBezTo>
                    <a:pt x="2959" y="2108"/>
                    <a:pt x="4157" y="2165"/>
                    <a:pt x="4957" y="2165"/>
                  </a:cubicBezTo>
                  <a:cubicBezTo>
                    <a:pt x="5740" y="2165"/>
                    <a:pt x="5794" y="1376"/>
                    <a:pt x="5460" y="1303"/>
                  </a:cubicBezTo>
                  <a:cubicBezTo>
                    <a:pt x="3967" y="984"/>
                    <a:pt x="3375" y="539"/>
                    <a:pt x="2868" y="115"/>
                  </a:cubicBezTo>
                  <a:cubicBezTo>
                    <a:pt x="2779" y="40"/>
                    <a:pt x="2664" y="1"/>
                    <a:pt x="254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g11a9404f3b8_0_380"/>
            <p:cNvSpPr/>
            <p:nvPr/>
          </p:nvSpPr>
          <p:spPr>
            <a:xfrm>
              <a:off x="5653744" y="4608571"/>
              <a:ext cx="77018" cy="89475"/>
            </a:xfrm>
            <a:custGeom>
              <a:rect b="b" l="l" r="r" t="t"/>
              <a:pathLst>
                <a:path extrusionOk="0" h="2277" w="1960">
                  <a:moveTo>
                    <a:pt x="51" y="0"/>
                  </a:moveTo>
                  <a:lnTo>
                    <a:pt x="0" y="2276"/>
                  </a:lnTo>
                  <a:lnTo>
                    <a:pt x="1910" y="227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g11a9404f3b8_0_380"/>
            <p:cNvSpPr/>
            <p:nvPr/>
          </p:nvSpPr>
          <p:spPr>
            <a:xfrm>
              <a:off x="5322718" y="4608571"/>
              <a:ext cx="86763" cy="89475"/>
            </a:xfrm>
            <a:custGeom>
              <a:rect b="b" l="l" r="r" t="t"/>
              <a:pathLst>
                <a:path extrusionOk="0" h="2277" w="2208">
                  <a:moveTo>
                    <a:pt x="302" y="0"/>
                  </a:moveTo>
                  <a:lnTo>
                    <a:pt x="0" y="2276"/>
                  </a:lnTo>
                  <a:lnTo>
                    <a:pt x="1906" y="227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g11a9404f3b8_0_380"/>
            <p:cNvSpPr/>
            <p:nvPr/>
          </p:nvSpPr>
          <p:spPr>
            <a:xfrm>
              <a:off x="5401860" y="2621986"/>
              <a:ext cx="429730" cy="473741"/>
            </a:xfrm>
            <a:custGeom>
              <a:rect b="b" l="l" r="r" t="t"/>
              <a:pathLst>
                <a:path extrusionOk="0" h="12056" w="10936">
                  <a:moveTo>
                    <a:pt x="5294" y="1"/>
                  </a:moveTo>
                  <a:cubicBezTo>
                    <a:pt x="4661" y="1"/>
                    <a:pt x="4009" y="29"/>
                    <a:pt x="3284" y="65"/>
                  </a:cubicBezTo>
                  <a:cubicBezTo>
                    <a:pt x="1622" y="143"/>
                    <a:pt x="0" y="496"/>
                    <a:pt x="0" y="496"/>
                  </a:cubicBezTo>
                  <a:cubicBezTo>
                    <a:pt x="1551" y="6963"/>
                    <a:pt x="1558" y="8905"/>
                    <a:pt x="1450" y="12056"/>
                  </a:cubicBezTo>
                  <a:lnTo>
                    <a:pt x="9188" y="12056"/>
                  </a:lnTo>
                  <a:cubicBezTo>
                    <a:pt x="10936" y="872"/>
                    <a:pt x="10025" y="552"/>
                    <a:pt x="10025" y="552"/>
                  </a:cubicBezTo>
                  <a:cubicBezTo>
                    <a:pt x="10025" y="552"/>
                    <a:pt x="8313" y="201"/>
                    <a:pt x="6801" y="65"/>
                  </a:cubicBezTo>
                  <a:cubicBezTo>
                    <a:pt x="6292" y="19"/>
                    <a:pt x="5799" y="1"/>
                    <a:pt x="529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g11a9404f3b8_0_380"/>
            <p:cNvSpPr/>
            <p:nvPr/>
          </p:nvSpPr>
          <p:spPr>
            <a:xfrm>
              <a:off x="5744595" y="2726905"/>
              <a:ext cx="303515" cy="331846"/>
            </a:xfrm>
            <a:custGeom>
              <a:rect b="b" l="l" r="r" t="t"/>
              <a:pathLst>
                <a:path extrusionOk="0" h="8445" w="7724">
                  <a:moveTo>
                    <a:pt x="1927" y="1"/>
                  </a:moveTo>
                  <a:lnTo>
                    <a:pt x="0" y="284"/>
                  </a:lnTo>
                  <a:cubicBezTo>
                    <a:pt x="79" y="844"/>
                    <a:pt x="179" y="1364"/>
                    <a:pt x="290" y="1896"/>
                  </a:cubicBezTo>
                  <a:cubicBezTo>
                    <a:pt x="398" y="2426"/>
                    <a:pt x="534" y="2954"/>
                    <a:pt x="682" y="3478"/>
                  </a:cubicBezTo>
                  <a:cubicBezTo>
                    <a:pt x="980" y="4530"/>
                    <a:pt x="1331" y="5578"/>
                    <a:pt x="1895" y="6608"/>
                  </a:cubicBezTo>
                  <a:cubicBezTo>
                    <a:pt x="2038" y="6866"/>
                    <a:pt x="2200" y="7121"/>
                    <a:pt x="2391" y="7376"/>
                  </a:cubicBezTo>
                  <a:cubicBezTo>
                    <a:pt x="2484" y="7502"/>
                    <a:pt x="2595" y="7628"/>
                    <a:pt x="2706" y="7749"/>
                  </a:cubicBezTo>
                  <a:cubicBezTo>
                    <a:pt x="2839" y="7890"/>
                    <a:pt x="2997" y="8026"/>
                    <a:pt x="3180" y="8141"/>
                  </a:cubicBezTo>
                  <a:cubicBezTo>
                    <a:pt x="3481" y="8337"/>
                    <a:pt x="3873" y="8445"/>
                    <a:pt x="4235" y="8445"/>
                  </a:cubicBezTo>
                  <a:cubicBezTo>
                    <a:pt x="4317" y="8445"/>
                    <a:pt x="4398" y="8439"/>
                    <a:pt x="4475" y="8428"/>
                  </a:cubicBezTo>
                  <a:cubicBezTo>
                    <a:pt x="4903" y="8374"/>
                    <a:pt x="5240" y="8213"/>
                    <a:pt x="5524" y="8037"/>
                  </a:cubicBezTo>
                  <a:cubicBezTo>
                    <a:pt x="6087" y="7678"/>
                    <a:pt x="6475" y="7237"/>
                    <a:pt x="6830" y="6791"/>
                  </a:cubicBezTo>
                  <a:cubicBezTo>
                    <a:pt x="7006" y="6569"/>
                    <a:pt x="7167" y="6339"/>
                    <a:pt x="7311" y="6102"/>
                  </a:cubicBezTo>
                  <a:cubicBezTo>
                    <a:pt x="7462" y="5862"/>
                    <a:pt x="7595" y="5632"/>
                    <a:pt x="7724" y="5367"/>
                  </a:cubicBezTo>
                  <a:lnTo>
                    <a:pt x="6909" y="4850"/>
                  </a:lnTo>
                  <a:cubicBezTo>
                    <a:pt x="6755" y="5025"/>
                    <a:pt x="6579" y="5219"/>
                    <a:pt x="6407" y="5398"/>
                  </a:cubicBezTo>
                  <a:cubicBezTo>
                    <a:pt x="6231" y="5574"/>
                    <a:pt x="6052" y="5746"/>
                    <a:pt x="5872" y="5912"/>
                  </a:cubicBezTo>
                  <a:cubicBezTo>
                    <a:pt x="5517" y="6238"/>
                    <a:pt x="5121" y="6522"/>
                    <a:pt x="4770" y="6684"/>
                  </a:cubicBezTo>
                  <a:cubicBezTo>
                    <a:pt x="4608" y="6756"/>
                    <a:pt x="4459" y="6792"/>
                    <a:pt x="4358" y="6792"/>
                  </a:cubicBezTo>
                  <a:cubicBezTo>
                    <a:pt x="4349" y="6792"/>
                    <a:pt x="4340" y="6792"/>
                    <a:pt x="4332" y="6791"/>
                  </a:cubicBezTo>
                  <a:cubicBezTo>
                    <a:pt x="4231" y="6784"/>
                    <a:pt x="4200" y="6755"/>
                    <a:pt x="4131" y="6702"/>
                  </a:cubicBezTo>
                  <a:cubicBezTo>
                    <a:pt x="4095" y="6672"/>
                    <a:pt x="4056" y="6629"/>
                    <a:pt x="4013" y="6576"/>
                  </a:cubicBezTo>
                  <a:cubicBezTo>
                    <a:pt x="3955" y="6497"/>
                    <a:pt x="3894" y="6422"/>
                    <a:pt x="3837" y="6332"/>
                  </a:cubicBezTo>
                  <a:cubicBezTo>
                    <a:pt x="3722" y="6160"/>
                    <a:pt x="3610" y="5966"/>
                    <a:pt x="3514" y="5754"/>
                  </a:cubicBezTo>
                  <a:cubicBezTo>
                    <a:pt x="3305" y="5342"/>
                    <a:pt x="3133" y="4882"/>
                    <a:pt x="2979" y="4415"/>
                  </a:cubicBezTo>
                  <a:cubicBezTo>
                    <a:pt x="2821" y="3949"/>
                    <a:pt x="2681" y="3464"/>
                    <a:pt x="2555" y="2976"/>
                  </a:cubicBezTo>
                  <a:cubicBezTo>
                    <a:pt x="2311" y="1999"/>
                    <a:pt x="2096" y="980"/>
                    <a:pt x="1927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g11a9404f3b8_0_380"/>
            <p:cNvSpPr/>
            <p:nvPr/>
          </p:nvSpPr>
          <p:spPr>
            <a:xfrm>
              <a:off x="5682076" y="2638490"/>
              <a:ext cx="167161" cy="221034"/>
            </a:xfrm>
            <a:custGeom>
              <a:rect b="b" l="l" r="r" t="t"/>
              <a:pathLst>
                <a:path extrusionOk="0" h="5625" w="4254">
                  <a:moveTo>
                    <a:pt x="2031" y="1"/>
                  </a:moveTo>
                  <a:cubicBezTo>
                    <a:pt x="1432" y="1"/>
                    <a:pt x="1040" y="273"/>
                    <a:pt x="600" y="911"/>
                  </a:cubicBezTo>
                  <a:cubicBezTo>
                    <a:pt x="1" y="1777"/>
                    <a:pt x="1235" y="5624"/>
                    <a:pt x="1235" y="5624"/>
                  </a:cubicBezTo>
                  <a:lnTo>
                    <a:pt x="4254" y="3564"/>
                  </a:lnTo>
                  <a:cubicBezTo>
                    <a:pt x="4254" y="3564"/>
                    <a:pt x="3684" y="330"/>
                    <a:pt x="2894" y="132"/>
                  </a:cubicBezTo>
                  <a:cubicBezTo>
                    <a:pt x="2559" y="47"/>
                    <a:pt x="2278" y="1"/>
                    <a:pt x="203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g11a9404f3b8_0_380"/>
            <p:cNvSpPr/>
            <p:nvPr/>
          </p:nvSpPr>
          <p:spPr>
            <a:xfrm>
              <a:off x="5997618" y="2884126"/>
              <a:ext cx="87038" cy="62676"/>
            </a:xfrm>
            <a:custGeom>
              <a:rect b="b" l="l" r="r" t="t"/>
              <a:pathLst>
                <a:path extrusionOk="0" h="1595" w="2215">
                  <a:moveTo>
                    <a:pt x="423" y="1"/>
                  </a:moveTo>
                  <a:cubicBezTo>
                    <a:pt x="423" y="1"/>
                    <a:pt x="0" y="856"/>
                    <a:pt x="287" y="1595"/>
                  </a:cubicBezTo>
                  <a:lnTo>
                    <a:pt x="1181" y="1513"/>
                  </a:lnTo>
                  <a:lnTo>
                    <a:pt x="2214" y="3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66" name="Google Shape;1166;g11a9404f3b8_0_380"/>
            <p:cNvGrpSpPr/>
            <p:nvPr/>
          </p:nvGrpSpPr>
          <p:grpSpPr>
            <a:xfrm>
              <a:off x="5932859" y="2488224"/>
              <a:ext cx="384109" cy="413192"/>
              <a:chOff x="5932859" y="2488224"/>
              <a:chExt cx="384109" cy="413192"/>
            </a:xfrm>
          </p:grpSpPr>
          <p:sp>
            <p:nvSpPr>
              <p:cNvPr id="1167" name="Google Shape;1167;g11a9404f3b8_0_380"/>
              <p:cNvSpPr/>
              <p:nvPr/>
            </p:nvSpPr>
            <p:spPr>
              <a:xfrm>
                <a:off x="5978835" y="2512234"/>
                <a:ext cx="274515" cy="202880"/>
              </a:xfrm>
              <a:custGeom>
                <a:rect b="b" l="l" r="r" t="t"/>
                <a:pathLst>
                  <a:path extrusionOk="0" h="5163" w="6986">
                    <a:moveTo>
                      <a:pt x="3188" y="0"/>
                    </a:moveTo>
                    <a:cubicBezTo>
                      <a:pt x="1864" y="191"/>
                      <a:pt x="683" y="1088"/>
                      <a:pt x="191" y="2434"/>
                    </a:cubicBezTo>
                    <a:cubicBezTo>
                      <a:pt x="98" y="2689"/>
                      <a:pt x="36" y="2947"/>
                      <a:pt x="0" y="3209"/>
                    </a:cubicBezTo>
                    <a:lnTo>
                      <a:pt x="5718" y="542"/>
                    </a:lnTo>
                    <a:cubicBezTo>
                      <a:pt x="6085" y="772"/>
                      <a:pt x="6404" y="1063"/>
                      <a:pt x="6663" y="1393"/>
                    </a:cubicBezTo>
                    <a:lnTo>
                      <a:pt x="5632" y="1871"/>
                    </a:lnTo>
                    <a:lnTo>
                      <a:pt x="6986" y="1871"/>
                    </a:lnTo>
                    <a:cubicBezTo>
                      <a:pt x="6562" y="1120"/>
                      <a:pt x="5880" y="510"/>
                      <a:pt x="5004" y="194"/>
                    </a:cubicBezTo>
                    <a:cubicBezTo>
                      <a:pt x="4864" y="140"/>
                      <a:pt x="4724" y="101"/>
                      <a:pt x="4584" y="65"/>
                    </a:cubicBezTo>
                    <a:cubicBezTo>
                      <a:pt x="4251" y="40"/>
                      <a:pt x="3916" y="22"/>
                      <a:pt x="3580" y="11"/>
                    </a:cubicBezTo>
                    <a:cubicBezTo>
                      <a:pt x="3450" y="7"/>
                      <a:pt x="3321" y="4"/>
                      <a:pt x="3188" y="0"/>
                    </a:cubicBezTo>
                    <a:close/>
                    <a:moveTo>
                      <a:pt x="3623" y="2810"/>
                    </a:moveTo>
                    <a:lnTo>
                      <a:pt x="40" y="4476"/>
                    </a:lnTo>
                    <a:cubicBezTo>
                      <a:pt x="91" y="4713"/>
                      <a:pt x="162" y="4942"/>
                      <a:pt x="252" y="5162"/>
                    </a:cubicBezTo>
                    <a:lnTo>
                      <a:pt x="3623" y="3593"/>
                    </a:lnTo>
                    <a:lnTo>
                      <a:pt x="3623" y="281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g11a9404f3b8_0_380"/>
              <p:cNvSpPr/>
              <p:nvPr/>
            </p:nvSpPr>
            <p:spPr>
              <a:xfrm>
                <a:off x="6121163" y="2585716"/>
                <a:ext cx="134743" cy="67745"/>
              </a:xfrm>
              <a:custGeom>
                <a:rect b="b" l="l" r="r" t="t"/>
                <a:pathLst>
                  <a:path extrusionOk="0" h="1724" w="3429">
                    <a:moveTo>
                      <a:pt x="2010" y="1"/>
                    </a:moveTo>
                    <a:lnTo>
                      <a:pt x="1" y="940"/>
                    </a:lnTo>
                    <a:lnTo>
                      <a:pt x="1" y="1723"/>
                    </a:lnTo>
                    <a:lnTo>
                      <a:pt x="3428" y="126"/>
                    </a:lnTo>
                    <a:cubicBezTo>
                      <a:pt x="3407" y="83"/>
                      <a:pt x="3385" y="44"/>
                      <a:pt x="3364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g11a9404f3b8_0_380"/>
              <p:cNvSpPr/>
              <p:nvPr/>
            </p:nvSpPr>
            <p:spPr>
              <a:xfrm>
                <a:off x="6121163" y="2618607"/>
                <a:ext cx="151364" cy="187319"/>
              </a:xfrm>
              <a:custGeom>
                <a:rect b="b" l="l" r="r" t="t"/>
                <a:pathLst>
                  <a:path extrusionOk="0" h="4767" w="3852">
                    <a:moveTo>
                      <a:pt x="3712" y="0"/>
                    </a:moveTo>
                    <a:cubicBezTo>
                      <a:pt x="3731" y="72"/>
                      <a:pt x="3749" y="145"/>
                      <a:pt x="3765" y="218"/>
                    </a:cubicBezTo>
                    <a:lnTo>
                      <a:pt x="3765" y="218"/>
                    </a:lnTo>
                    <a:cubicBezTo>
                      <a:pt x="3749" y="145"/>
                      <a:pt x="3731" y="72"/>
                      <a:pt x="3712" y="0"/>
                    </a:cubicBezTo>
                    <a:close/>
                    <a:moveTo>
                      <a:pt x="3765" y="218"/>
                    </a:moveTo>
                    <a:lnTo>
                      <a:pt x="3765" y="218"/>
                    </a:lnTo>
                    <a:cubicBezTo>
                      <a:pt x="3779" y="286"/>
                      <a:pt x="3792" y="355"/>
                      <a:pt x="3804" y="425"/>
                    </a:cubicBezTo>
                    <a:lnTo>
                      <a:pt x="3804" y="425"/>
                    </a:lnTo>
                    <a:cubicBezTo>
                      <a:pt x="3792" y="355"/>
                      <a:pt x="3779" y="286"/>
                      <a:pt x="3765" y="218"/>
                    </a:cubicBezTo>
                    <a:close/>
                    <a:moveTo>
                      <a:pt x="3804" y="425"/>
                    </a:moveTo>
                    <a:cubicBezTo>
                      <a:pt x="3830" y="593"/>
                      <a:pt x="3846" y="764"/>
                      <a:pt x="3848" y="936"/>
                    </a:cubicBezTo>
                    <a:lnTo>
                      <a:pt x="1" y="2731"/>
                    </a:lnTo>
                    <a:lnTo>
                      <a:pt x="1" y="4763"/>
                    </a:lnTo>
                    <a:cubicBezTo>
                      <a:pt x="32" y="4763"/>
                      <a:pt x="69" y="4766"/>
                      <a:pt x="101" y="4766"/>
                    </a:cubicBezTo>
                    <a:cubicBezTo>
                      <a:pt x="1633" y="4766"/>
                      <a:pt x="3069" y="3819"/>
                      <a:pt x="3622" y="2297"/>
                    </a:cubicBezTo>
                    <a:cubicBezTo>
                      <a:pt x="3776" y="1874"/>
                      <a:pt x="3851" y="1439"/>
                      <a:pt x="3851" y="1012"/>
                    </a:cubicBezTo>
                    <a:cubicBezTo>
                      <a:pt x="3851" y="857"/>
                      <a:pt x="3841" y="706"/>
                      <a:pt x="3823" y="556"/>
                    </a:cubicBezTo>
                    <a:cubicBezTo>
                      <a:pt x="3817" y="512"/>
                      <a:pt x="3811" y="468"/>
                      <a:pt x="3804" y="425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g11a9404f3b8_0_380"/>
              <p:cNvSpPr/>
              <p:nvPr/>
            </p:nvSpPr>
            <p:spPr>
              <a:xfrm>
                <a:off x="6121163" y="2585716"/>
                <a:ext cx="79022" cy="36977"/>
              </a:xfrm>
              <a:custGeom>
                <a:rect b="b" l="l" r="r" t="t"/>
                <a:pathLst>
                  <a:path extrusionOk="0" h="941" w="2011">
                    <a:moveTo>
                      <a:pt x="1" y="1"/>
                    </a:moveTo>
                    <a:lnTo>
                      <a:pt x="1" y="940"/>
                    </a:lnTo>
                    <a:lnTo>
                      <a:pt x="2010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g11a9404f3b8_0_380"/>
              <p:cNvSpPr/>
              <p:nvPr/>
            </p:nvSpPr>
            <p:spPr>
              <a:xfrm>
                <a:off x="6121163" y="2590667"/>
                <a:ext cx="151207" cy="135253"/>
              </a:xfrm>
              <a:custGeom>
                <a:rect b="b" l="l" r="r" t="t"/>
                <a:pathLst>
                  <a:path extrusionOk="0" h="3442" w="3848">
                    <a:moveTo>
                      <a:pt x="3428" y="0"/>
                    </a:moveTo>
                    <a:lnTo>
                      <a:pt x="1" y="1597"/>
                    </a:lnTo>
                    <a:lnTo>
                      <a:pt x="1" y="3442"/>
                    </a:lnTo>
                    <a:lnTo>
                      <a:pt x="3848" y="1647"/>
                    </a:lnTo>
                    <a:cubicBezTo>
                      <a:pt x="3844" y="1328"/>
                      <a:pt x="3794" y="1016"/>
                      <a:pt x="3712" y="711"/>
                    </a:cubicBezTo>
                    <a:cubicBezTo>
                      <a:pt x="3712" y="711"/>
                      <a:pt x="3708" y="711"/>
                      <a:pt x="3708" y="707"/>
                    </a:cubicBezTo>
                    <a:cubicBezTo>
                      <a:pt x="3640" y="463"/>
                      <a:pt x="3546" y="226"/>
                      <a:pt x="3428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g11a9404f3b8_0_380"/>
              <p:cNvSpPr/>
              <p:nvPr/>
            </p:nvSpPr>
            <p:spPr>
              <a:xfrm>
                <a:off x="6027758" y="2725883"/>
                <a:ext cx="93444" cy="79887"/>
              </a:xfrm>
              <a:custGeom>
                <a:rect b="b" l="l" r="r" t="t"/>
                <a:pathLst>
                  <a:path extrusionOk="0" h="2033" w="2378">
                    <a:moveTo>
                      <a:pt x="2378" y="1"/>
                    </a:moveTo>
                    <a:lnTo>
                      <a:pt x="1" y="1107"/>
                    </a:lnTo>
                    <a:cubicBezTo>
                      <a:pt x="342" y="1405"/>
                      <a:pt x="741" y="1645"/>
                      <a:pt x="1189" y="1806"/>
                    </a:cubicBezTo>
                    <a:cubicBezTo>
                      <a:pt x="1581" y="1950"/>
                      <a:pt x="1979" y="2025"/>
                      <a:pt x="2378" y="2033"/>
                    </a:cubicBezTo>
                    <a:lnTo>
                      <a:pt x="237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g11a9404f3b8_0_380"/>
              <p:cNvSpPr/>
              <p:nvPr/>
            </p:nvSpPr>
            <p:spPr>
              <a:xfrm>
                <a:off x="5976438" y="2533532"/>
                <a:ext cx="264220" cy="154626"/>
              </a:xfrm>
              <a:custGeom>
                <a:rect b="b" l="l" r="r" t="t"/>
                <a:pathLst>
                  <a:path extrusionOk="0" h="3935" w="6724">
                    <a:moveTo>
                      <a:pt x="5779" y="0"/>
                    </a:moveTo>
                    <a:lnTo>
                      <a:pt x="61" y="2667"/>
                    </a:lnTo>
                    <a:cubicBezTo>
                      <a:pt x="1" y="3095"/>
                      <a:pt x="18" y="3525"/>
                      <a:pt x="101" y="3934"/>
                    </a:cubicBezTo>
                    <a:lnTo>
                      <a:pt x="3684" y="2268"/>
                    </a:lnTo>
                    <a:lnTo>
                      <a:pt x="3684" y="1329"/>
                    </a:lnTo>
                    <a:lnTo>
                      <a:pt x="5693" y="1329"/>
                    </a:lnTo>
                    <a:lnTo>
                      <a:pt x="6724" y="851"/>
                    </a:lnTo>
                    <a:cubicBezTo>
                      <a:pt x="6465" y="521"/>
                      <a:pt x="6146" y="230"/>
                      <a:pt x="5779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g11a9404f3b8_0_380"/>
              <p:cNvSpPr/>
              <p:nvPr/>
            </p:nvSpPr>
            <p:spPr>
              <a:xfrm>
                <a:off x="5988698" y="2653422"/>
                <a:ext cx="132503" cy="115960"/>
              </a:xfrm>
              <a:custGeom>
                <a:rect b="b" l="l" r="r" t="t"/>
                <a:pathLst>
                  <a:path extrusionOk="0" h="2951" w="3372">
                    <a:moveTo>
                      <a:pt x="3372" y="0"/>
                    </a:moveTo>
                    <a:lnTo>
                      <a:pt x="1" y="1569"/>
                    </a:lnTo>
                    <a:cubicBezTo>
                      <a:pt x="220" y="2093"/>
                      <a:pt x="561" y="2570"/>
                      <a:pt x="995" y="2951"/>
                    </a:cubicBezTo>
                    <a:lnTo>
                      <a:pt x="3372" y="1845"/>
                    </a:lnTo>
                    <a:lnTo>
                      <a:pt x="337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g11a9404f3b8_0_380"/>
              <p:cNvSpPr/>
              <p:nvPr/>
            </p:nvSpPr>
            <p:spPr>
              <a:xfrm>
                <a:off x="5932859" y="2488224"/>
                <a:ext cx="384109" cy="340295"/>
              </a:xfrm>
              <a:custGeom>
                <a:rect b="b" l="l" r="r" t="t"/>
                <a:pathLst>
                  <a:path extrusionOk="0" h="8660" w="9775">
                    <a:moveTo>
                      <a:pt x="4886" y="914"/>
                    </a:moveTo>
                    <a:cubicBezTo>
                      <a:pt x="5275" y="914"/>
                      <a:pt x="5670" y="981"/>
                      <a:pt x="6055" y="1121"/>
                    </a:cubicBezTo>
                    <a:cubicBezTo>
                      <a:pt x="7829" y="1767"/>
                      <a:pt x="8744" y="3727"/>
                      <a:pt x="8098" y="5500"/>
                    </a:cubicBezTo>
                    <a:cubicBezTo>
                      <a:pt x="7593" y="6887"/>
                      <a:pt x="6284" y="7747"/>
                      <a:pt x="4889" y="7747"/>
                    </a:cubicBezTo>
                    <a:cubicBezTo>
                      <a:pt x="4501" y="7747"/>
                      <a:pt x="4106" y="7680"/>
                      <a:pt x="3719" y="7539"/>
                    </a:cubicBezTo>
                    <a:cubicBezTo>
                      <a:pt x="1946" y="6893"/>
                      <a:pt x="1034" y="4933"/>
                      <a:pt x="1677" y="3160"/>
                    </a:cubicBezTo>
                    <a:cubicBezTo>
                      <a:pt x="2182" y="1773"/>
                      <a:pt x="3493" y="914"/>
                      <a:pt x="4886" y="914"/>
                    </a:cubicBezTo>
                    <a:close/>
                    <a:moveTo>
                      <a:pt x="4886" y="0"/>
                    </a:moveTo>
                    <a:cubicBezTo>
                      <a:pt x="3120" y="0"/>
                      <a:pt x="1459" y="1090"/>
                      <a:pt x="819" y="2848"/>
                    </a:cubicBezTo>
                    <a:cubicBezTo>
                      <a:pt x="0" y="5094"/>
                      <a:pt x="1160" y="7578"/>
                      <a:pt x="3407" y="8396"/>
                    </a:cubicBezTo>
                    <a:cubicBezTo>
                      <a:pt x="3896" y="8575"/>
                      <a:pt x="4397" y="8659"/>
                      <a:pt x="4890" y="8659"/>
                    </a:cubicBezTo>
                    <a:cubicBezTo>
                      <a:pt x="6657" y="8659"/>
                      <a:pt x="8316" y="7570"/>
                      <a:pt x="8956" y="5812"/>
                    </a:cubicBezTo>
                    <a:cubicBezTo>
                      <a:pt x="9774" y="3565"/>
                      <a:pt x="8615" y="1082"/>
                      <a:pt x="6368" y="263"/>
                    </a:cubicBezTo>
                    <a:cubicBezTo>
                      <a:pt x="5879" y="85"/>
                      <a:pt x="5379" y="0"/>
                      <a:pt x="4886" y="0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g11a9404f3b8_0_380"/>
              <p:cNvSpPr/>
              <p:nvPr/>
            </p:nvSpPr>
            <p:spPr>
              <a:xfrm>
                <a:off x="6008032" y="2844399"/>
                <a:ext cx="85231" cy="57017"/>
              </a:xfrm>
              <a:custGeom>
                <a:rect b="b" l="l" r="r" t="t"/>
                <a:pathLst>
                  <a:path extrusionOk="0" h="1451" w="2169">
                    <a:moveTo>
                      <a:pt x="1854" y="1"/>
                    </a:moveTo>
                    <a:cubicBezTo>
                      <a:pt x="1808" y="1"/>
                      <a:pt x="1763" y="15"/>
                      <a:pt x="1724" y="47"/>
                    </a:cubicBezTo>
                    <a:lnTo>
                      <a:pt x="1217" y="452"/>
                    </a:lnTo>
                    <a:cubicBezTo>
                      <a:pt x="1134" y="519"/>
                      <a:pt x="1033" y="553"/>
                      <a:pt x="932" y="553"/>
                    </a:cubicBezTo>
                    <a:cubicBezTo>
                      <a:pt x="848" y="553"/>
                      <a:pt x="764" y="530"/>
                      <a:pt x="690" y="485"/>
                    </a:cubicBezTo>
                    <a:lnTo>
                      <a:pt x="532" y="309"/>
                    </a:lnTo>
                    <a:cubicBezTo>
                      <a:pt x="498" y="270"/>
                      <a:pt x="453" y="251"/>
                      <a:pt x="408" y="251"/>
                    </a:cubicBezTo>
                    <a:cubicBezTo>
                      <a:pt x="361" y="251"/>
                      <a:pt x="314" y="272"/>
                      <a:pt x="281" y="313"/>
                    </a:cubicBezTo>
                    <a:lnTo>
                      <a:pt x="241" y="359"/>
                    </a:lnTo>
                    <a:cubicBezTo>
                      <a:pt x="158" y="460"/>
                      <a:pt x="108" y="578"/>
                      <a:pt x="90" y="707"/>
                    </a:cubicBezTo>
                    <a:lnTo>
                      <a:pt x="1" y="1450"/>
                    </a:lnTo>
                    <a:lnTo>
                      <a:pt x="381" y="1152"/>
                    </a:lnTo>
                    <a:lnTo>
                      <a:pt x="1949" y="1048"/>
                    </a:lnTo>
                    <a:lnTo>
                      <a:pt x="2097" y="736"/>
                    </a:lnTo>
                    <a:cubicBezTo>
                      <a:pt x="2161" y="592"/>
                      <a:pt x="2169" y="427"/>
                      <a:pt x="2111" y="280"/>
                    </a:cubicBezTo>
                    <a:lnTo>
                      <a:pt x="2053" y="137"/>
                    </a:lnTo>
                    <a:cubicBezTo>
                      <a:pt x="2019" y="51"/>
                      <a:pt x="1937" y="1"/>
                      <a:pt x="1854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77" name="Google Shape;1177;g11a9404f3b8_0_380"/>
            <p:cNvSpPr/>
            <p:nvPr/>
          </p:nvSpPr>
          <p:spPr>
            <a:xfrm>
              <a:off x="5515934" y="2262864"/>
              <a:ext cx="241782" cy="287011"/>
            </a:xfrm>
            <a:custGeom>
              <a:rect b="b" l="l" r="r" t="t"/>
              <a:pathLst>
                <a:path extrusionOk="0" h="7304" w="6153">
                  <a:moveTo>
                    <a:pt x="3019" y="0"/>
                  </a:moveTo>
                  <a:cubicBezTo>
                    <a:pt x="1817" y="0"/>
                    <a:pt x="702" y="866"/>
                    <a:pt x="485" y="2179"/>
                  </a:cubicBezTo>
                  <a:cubicBezTo>
                    <a:pt x="172" y="4046"/>
                    <a:pt x="0" y="4828"/>
                    <a:pt x="711" y="5995"/>
                  </a:cubicBezTo>
                  <a:cubicBezTo>
                    <a:pt x="1245" y="6869"/>
                    <a:pt x="2100" y="7303"/>
                    <a:pt x="2930" y="7303"/>
                  </a:cubicBezTo>
                  <a:cubicBezTo>
                    <a:pt x="3762" y="7303"/>
                    <a:pt x="4569" y="6866"/>
                    <a:pt x="5001" y="5998"/>
                  </a:cubicBezTo>
                  <a:cubicBezTo>
                    <a:pt x="5776" y="4440"/>
                    <a:pt x="6152" y="1648"/>
                    <a:pt x="4523" y="492"/>
                  </a:cubicBezTo>
                  <a:cubicBezTo>
                    <a:pt x="4046" y="154"/>
                    <a:pt x="3525" y="0"/>
                    <a:pt x="3019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g11a9404f3b8_0_380"/>
            <p:cNvSpPr/>
            <p:nvPr/>
          </p:nvSpPr>
          <p:spPr>
            <a:xfrm>
              <a:off x="5262046" y="2236615"/>
              <a:ext cx="531583" cy="693989"/>
            </a:xfrm>
            <a:custGeom>
              <a:rect b="b" l="l" r="r" t="t"/>
              <a:pathLst>
                <a:path extrusionOk="0" h="17661" w="13528">
                  <a:moveTo>
                    <a:pt x="8819" y="1"/>
                  </a:moveTo>
                  <a:cubicBezTo>
                    <a:pt x="7000" y="1"/>
                    <a:pt x="5307" y="902"/>
                    <a:pt x="5374" y="2937"/>
                  </a:cubicBezTo>
                  <a:cubicBezTo>
                    <a:pt x="5464" y="5665"/>
                    <a:pt x="5374" y="5708"/>
                    <a:pt x="4143" y="7129"/>
                  </a:cubicBezTo>
                  <a:cubicBezTo>
                    <a:pt x="2908" y="8550"/>
                    <a:pt x="1128" y="9746"/>
                    <a:pt x="3156" y="11663"/>
                  </a:cubicBezTo>
                  <a:cubicBezTo>
                    <a:pt x="5184" y="13576"/>
                    <a:pt x="0" y="16217"/>
                    <a:pt x="6088" y="17491"/>
                  </a:cubicBezTo>
                  <a:cubicBezTo>
                    <a:pt x="6643" y="17607"/>
                    <a:pt x="7183" y="17661"/>
                    <a:pt x="7700" y="17661"/>
                  </a:cubicBezTo>
                  <a:cubicBezTo>
                    <a:pt x="11143" y="17661"/>
                    <a:pt x="13527" y="15291"/>
                    <a:pt x="11936" y="13349"/>
                  </a:cubicBezTo>
                  <a:cubicBezTo>
                    <a:pt x="10226" y="11264"/>
                    <a:pt x="11917" y="10578"/>
                    <a:pt x="12093" y="8759"/>
                  </a:cubicBezTo>
                  <a:cubicBezTo>
                    <a:pt x="12269" y="6939"/>
                    <a:pt x="9623" y="6125"/>
                    <a:pt x="10586" y="4793"/>
                  </a:cubicBezTo>
                  <a:cubicBezTo>
                    <a:pt x="11548" y="3461"/>
                    <a:pt x="12315" y="870"/>
                    <a:pt x="10647" y="302"/>
                  </a:cubicBezTo>
                  <a:cubicBezTo>
                    <a:pt x="10065" y="104"/>
                    <a:pt x="9435" y="1"/>
                    <a:pt x="88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g11a9404f3b8_0_380"/>
            <p:cNvSpPr/>
            <p:nvPr/>
          </p:nvSpPr>
          <p:spPr>
            <a:xfrm>
              <a:off x="5622425" y="2234728"/>
              <a:ext cx="139969" cy="168772"/>
            </a:xfrm>
            <a:custGeom>
              <a:rect b="b" l="l" r="r" t="t"/>
              <a:pathLst>
                <a:path extrusionOk="0" h="4295" w="3562">
                  <a:moveTo>
                    <a:pt x="1043" y="0"/>
                  </a:moveTo>
                  <a:cubicBezTo>
                    <a:pt x="721" y="0"/>
                    <a:pt x="372" y="24"/>
                    <a:pt x="0" y="63"/>
                  </a:cubicBezTo>
                  <a:lnTo>
                    <a:pt x="1167" y="4295"/>
                  </a:lnTo>
                  <a:cubicBezTo>
                    <a:pt x="1167" y="4295"/>
                    <a:pt x="3561" y="3347"/>
                    <a:pt x="3411" y="1728"/>
                  </a:cubicBezTo>
                  <a:cubicBezTo>
                    <a:pt x="3285" y="416"/>
                    <a:pt x="2408" y="0"/>
                    <a:pt x="10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g11a9404f3b8_0_380"/>
            <p:cNvSpPr/>
            <p:nvPr/>
          </p:nvSpPr>
          <p:spPr>
            <a:xfrm>
              <a:off x="5652761" y="2389278"/>
              <a:ext cx="53756" cy="71281"/>
            </a:xfrm>
            <a:custGeom>
              <a:rect b="b" l="l" r="r" t="t"/>
              <a:pathLst>
                <a:path extrusionOk="0" h="1814" w="1368">
                  <a:moveTo>
                    <a:pt x="664" y="0"/>
                  </a:moveTo>
                  <a:cubicBezTo>
                    <a:pt x="357" y="0"/>
                    <a:pt x="94" y="250"/>
                    <a:pt x="50" y="592"/>
                  </a:cubicBezTo>
                  <a:cubicBezTo>
                    <a:pt x="0" y="979"/>
                    <a:pt x="133" y="1357"/>
                    <a:pt x="334" y="1611"/>
                  </a:cubicBezTo>
                  <a:cubicBezTo>
                    <a:pt x="446" y="1751"/>
                    <a:pt x="575" y="1813"/>
                    <a:pt x="702" y="1813"/>
                  </a:cubicBezTo>
                  <a:cubicBezTo>
                    <a:pt x="918" y="1813"/>
                    <a:pt x="1126" y="1634"/>
                    <a:pt x="1221" y="1360"/>
                  </a:cubicBezTo>
                  <a:cubicBezTo>
                    <a:pt x="1360" y="969"/>
                    <a:pt x="1368" y="301"/>
                    <a:pt x="951" y="75"/>
                  </a:cubicBezTo>
                  <a:cubicBezTo>
                    <a:pt x="855" y="24"/>
                    <a:pt x="757" y="0"/>
                    <a:pt x="66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g11a9404f3b8_0_380"/>
            <p:cNvSpPr/>
            <p:nvPr/>
          </p:nvSpPr>
          <p:spPr>
            <a:xfrm>
              <a:off x="5313405" y="3095694"/>
              <a:ext cx="369137" cy="1584964"/>
            </a:xfrm>
            <a:custGeom>
              <a:rect b="b" l="l" r="r" t="t"/>
              <a:pathLst>
                <a:path extrusionOk="0" h="40335" w="9394">
                  <a:moveTo>
                    <a:pt x="3701" y="1"/>
                  </a:moveTo>
                  <a:cubicBezTo>
                    <a:pt x="1242" y="3458"/>
                    <a:pt x="2979" y="5726"/>
                    <a:pt x="1885" y="20632"/>
                  </a:cubicBezTo>
                  <a:cubicBezTo>
                    <a:pt x="1454" y="26523"/>
                    <a:pt x="0" y="40334"/>
                    <a:pt x="0" y="40334"/>
                  </a:cubicBezTo>
                  <a:lnTo>
                    <a:pt x="2599" y="40334"/>
                  </a:lnTo>
                  <a:cubicBezTo>
                    <a:pt x="2599" y="40334"/>
                    <a:pt x="6020" y="26046"/>
                    <a:pt x="6910" y="20090"/>
                  </a:cubicBezTo>
                  <a:cubicBezTo>
                    <a:pt x="7006" y="19426"/>
                    <a:pt x="7107" y="18723"/>
                    <a:pt x="7208" y="17991"/>
                  </a:cubicBezTo>
                  <a:cubicBezTo>
                    <a:pt x="7614" y="15087"/>
                    <a:pt x="8033" y="11716"/>
                    <a:pt x="8399" y="8684"/>
                  </a:cubicBezTo>
                  <a:cubicBezTo>
                    <a:pt x="8966" y="3932"/>
                    <a:pt x="9393" y="1"/>
                    <a:pt x="93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g11a9404f3b8_0_380"/>
            <p:cNvSpPr/>
            <p:nvPr/>
          </p:nvSpPr>
          <p:spPr>
            <a:xfrm>
              <a:off x="5296587" y="4630420"/>
              <a:ext cx="147042" cy="51948"/>
            </a:xfrm>
            <a:custGeom>
              <a:rect b="b" l="l" r="r" t="t"/>
              <a:pathLst>
                <a:path extrusionOk="0" h="1322" w="3742">
                  <a:moveTo>
                    <a:pt x="3741" y="1"/>
                  </a:moveTo>
                  <a:lnTo>
                    <a:pt x="62" y="94"/>
                  </a:lnTo>
                  <a:lnTo>
                    <a:pt x="1" y="1321"/>
                  </a:lnTo>
                  <a:lnTo>
                    <a:pt x="3454" y="1321"/>
                  </a:lnTo>
                  <a:lnTo>
                    <a:pt x="374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g11a9404f3b8_0_380"/>
            <p:cNvSpPr/>
            <p:nvPr/>
          </p:nvSpPr>
          <p:spPr>
            <a:xfrm>
              <a:off x="5519157" y="3329738"/>
              <a:ext cx="124329" cy="472955"/>
            </a:xfrm>
            <a:custGeom>
              <a:rect b="b" l="l" r="r" t="t"/>
              <a:pathLst>
                <a:path extrusionOk="0" h="12036" w="3164">
                  <a:moveTo>
                    <a:pt x="2148" y="0"/>
                  </a:moveTo>
                  <a:cubicBezTo>
                    <a:pt x="1" y="1328"/>
                    <a:pt x="1365" y="8952"/>
                    <a:pt x="1972" y="12035"/>
                  </a:cubicBezTo>
                  <a:cubicBezTo>
                    <a:pt x="2378" y="9131"/>
                    <a:pt x="2797" y="5760"/>
                    <a:pt x="3163" y="2728"/>
                  </a:cubicBezTo>
                  <a:cubicBezTo>
                    <a:pt x="2984" y="1637"/>
                    <a:pt x="2664" y="682"/>
                    <a:pt x="2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g11a9404f3b8_0_380"/>
            <p:cNvSpPr/>
            <p:nvPr/>
          </p:nvSpPr>
          <p:spPr>
            <a:xfrm>
              <a:off x="5540180" y="3095694"/>
              <a:ext cx="271293" cy="1584964"/>
            </a:xfrm>
            <a:custGeom>
              <a:rect b="b" l="l" r="r" t="t"/>
              <a:pathLst>
                <a:path extrusionOk="0" h="40335" w="6904">
                  <a:moveTo>
                    <a:pt x="1" y="1"/>
                  </a:moveTo>
                  <a:cubicBezTo>
                    <a:pt x="1" y="1"/>
                    <a:pt x="1785" y="14118"/>
                    <a:pt x="2075" y="20594"/>
                  </a:cubicBezTo>
                  <a:cubicBezTo>
                    <a:pt x="2341" y="26530"/>
                    <a:pt x="2621" y="40334"/>
                    <a:pt x="2621" y="40334"/>
                  </a:cubicBezTo>
                  <a:lnTo>
                    <a:pt x="5202" y="40334"/>
                  </a:lnTo>
                  <a:cubicBezTo>
                    <a:pt x="5202" y="40334"/>
                    <a:pt x="6723" y="26178"/>
                    <a:pt x="6813" y="20130"/>
                  </a:cubicBezTo>
                  <a:cubicBezTo>
                    <a:pt x="6903" y="14319"/>
                    <a:pt x="5668" y="1"/>
                    <a:pt x="56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g11a9404f3b8_0_380"/>
            <p:cNvSpPr/>
            <p:nvPr/>
          </p:nvSpPr>
          <p:spPr>
            <a:xfrm>
              <a:off x="5624115" y="4630420"/>
              <a:ext cx="146885" cy="51948"/>
            </a:xfrm>
            <a:custGeom>
              <a:rect b="b" l="l" r="r" t="t"/>
              <a:pathLst>
                <a:path extrusionOk="0" h="1322" w="3738">
                  <a:moveTo>
                    <a:pt x="3737" y="1"/>
                  </a:moveTo>
                  <a:lnTo>
                    <a:pt x="0" y="94"/>
                  </a:lnTo>
                  <a:lnTo>
                    <a:pt x="61" y="1321"/>
                  </a:lnTo>
                  <a:lnTo>
                    <a:pt x="3449" y="1321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g11a9404f3b8_0_380"/>
            <p:cNvSpPr/>
            <p:nvPr/>
          </p:nvSpPr>
          <p:spPr>
            <a:xfrm>
              <a:off x="5439505" y="3075574"/>
              <a:ext cx="333025" cy="33872"/>
            </a:xfrm>
            <a:custGeom>
              <a:rect b="b" l="l" r="r" t="t"/>
              <a:pathLst>
                <a:path extrusionOk="0" h="862" w="8475">
                  <a:moveTo>
                    <a:pt x="495" y="0"/>
                  </a:moveTo>
                  <a:cubicBezTo>
                    <a:pt x="438" y="0"/>
                    <a:pt x="388" y="25"/>
                    <a:pt x="370" y="57"/>
                  </a:cubicBezTo>
                  <a:lnTo>
                    <a:pt x="25" y="750"/>
                  </a:lnTo>
                  <a:cubicBezTo>
                    <a:pt x="0" y="804"/>
                    <a:pt x="65" y="862"/>
                    <a:pt x="154" y="862"/>
                  </a:cubicBezTo>
                  <a:lnTo>
                    <a:pt x="8273" y="862"/>
                  </a:lnTo>
                  <a:cubicBezTo>
                    <a:pt x="8341" y="862"/>
                    <a:pt x="8399" y="826"/>
                    <a:pt x="8402" y="783"/>
                  </a:cubicBezTo>
                  <a:lnTo>
                    <a:pt x="8470" y="90"/>
                  </a:lnTo>
                  <a:cubicBezTo>
                    <a:pt x="8475" y="39"/>
                    <a:pt x="8414" y="0"/>
                    <a:pt x="8338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g11a9404f3b8_0_380"/>
            <p:cNvSpPr/>
            <p:nvPr/>
          </p:nvSpPr>
          <p:spPr>
            <a:xfrm>
              <a:off x="5484459" y="3073177"/>
              <a:ext cx="18115" cy="39216"/>
            </a:xfrm>
            <a:custGeom>
              <a:rect b="b" l="l" r="r" t="t"/>
              <a:pathLst>
                <a:path extrusionOk="0" h="998" w="461">
                  <a:moveTo>
                    <a:pt x="177" y="0"/>
                  </a:moveTo>
                  <a:cubicBezTo>
                    <a:pt x="138" y="0"/>
                    <a:pt x="102" y="22"/>
                    <a:pt x="98" y="47"/>
                  </a:cubicBezTo>
                  <a:lnTo>
                    <a:pt x="4" y="948"/>
                  </a:lnTo>
                  <a:cubicBezTo>
                    <a:pt x="1" y="976"/>
                    <a:pt x="34" y="998"/>
                    <a:pt x="77" y="998"/>
                  </a:cubicBezTo>
                  <a:lnTo>
                    <a:pt x="284" y="998"/>
                  </a:lnTo>
                  <a:cubicBezTo>
                    <a:pt x="327" y="998"/>
                    <a:pt x="364" y="976"/>
                    <a:pt x="367" y="948"/>
                  </a:cubicBezTo>
                  <a:lnTo>
                    <a:pt x="461" y="47"/>
                  </a:lnTo>
                  <a:cubicBezTo>
                    <a:pt x="461" y="22"/>
                    <a:pt x="432" y="0"/>
                    <a:pt x="389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g11a9404f3b8_0_380"/>
            <p:cNvSpPr/>
            <p:nvPr/>
          </p:nvSpPr>
          <p:spPr>
            <a:xfrm>
              <a:off x="5684512" y="3073177"/>
              <a:ext cx="18076" cy="39216"/>
            </a:xfrm>
            <a:custGeom>
              <a:rect b="b" l="l" r="r" t="t"/>
              <a:pathLst>
                <a:path extrusionOk="0" h="998" w="460">
                  <a:moveTo>
                    <a:pt x="176" y="0"/>
                  </a:moveTo>
                  <a:cubicBezTo>
                    <a:pt x="136" y="0"/>
                    <a:pt x="97" y="22"/>
                    <a:pt x="97" y="47"/>
                  </a:cubicBezTo>
                  <a:lnTo>
                    <a:pt x="4" y="948"/>
                  </a:lnTo>
                  <a:cubicBezTo>
                    <a:pt x="0" y="976"/>
                    <a:pt x="32" y="998"/>
                    <a:pt x="75" y="998"/>
                  </a:cubicBezTo>
                  <a:lnTo>
                    <a:pt x="283" y="998"/>
                  </a:lnTo>
                  <a:cubicBezTo>
                    <a:pt x="327" y="998"/>
                    <a:pt x="362" y="976"/>
                    <a:pt x="366" y="948"/>
                  </a:cubicBezTo>
                  <a:lnTo>
                    <a:pt x="459" y="47"/>
                  </a:lnTo>
                  <a:cubicBezTo>
                    <a:pt x="459" y="22"/>
                    <a:pt x="426" y="0"/>
                    <a:pt x="38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9" name="Google Shape;1189;g11a9404f3b8_0_38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193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11a9404f3b8_7_8"/>
          <p:cNvSpPr txBox="1"/>
          <p:nvPr>
            <p:ph idx="8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/>
              <a:t>Cognitive Walkthrough</a:t>
            </a:r>
            <a:endParaRPr sz="2500"/>
          </a:p>
        </p:txBody>
      </p:sp>
      <p:grpSp>
        <p:nvGrpSpPr>
          <p:cNvPr id="1195" name="Google Shape;1195;g11a9404f3b8_7_8"/>
          <p:cNvGrpSpPr/>
          <p:nvPr/>
        </p:nvGrpSpPr>
        <p:grpSpPr>
          <a:xfrm>
            <a:off x="555100" y="3909789"/>
            <a:ext cx="2265300" cy="878342"/>
            <a:chOff x="1575694" y="930575"/>
            <a:chExt cx="1989549" cy="713693"/>
          </a:xfrm>
        </p:grpSpPr>
        <p:sp>
          <p:nvSpPr>
            <p:cNvPr id="1196" name="Google Shape;1196;g11a9404f3b8_7_8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g11a9404f3b8_7_8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8" name="Google Shape;1198;g11a9404f3b8_7_8"/>
          <p:cNvGrpSpPr/>
          <p:nvPr/>
        </p:nvGrpSpPr>
        <p:grpSpPr>
          <a:xfrm>
            <a:off x="555100" y="2696069"/>
            <a:ext cx="2265300" cy="1115645"/>
            <a:chOff x="1575694" y="930575"/>
            <a:chExt cx="1989549" cy="713693"/>
          </a:xfrm>
        </p:grpSpPr>
        <p:sp>
          <p:nvSpPr>
            <p:cNvPr id="1199" name="Google Shape;1199;g11a9404f3b8_7_8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g11a9404f3b8_7_8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1" name="Google Shape;1201;g11a9404f3b8_7_8"/>
          <p:cNvGrpSpPr/>
          <p:nvPr/>
        </p:nvGrpSpPr>
        <p:grpSpPr>
          <a:xfrm>
            <a:off x="555125" y="1830424"/>
            <a:ext cx="2265300" cy="745024"/>
            <a:chOff x="1575694" y="930575"/>
            <a:chExt cx="1989549" cy="713693"/>
          </a:xfrm>
        </p:grpSpPr>
        <p:sp>
          <p:nvSpPr>
            <p:cNvPr id="1202" name="Google Shape;1202;g11a9404f3b8_7_8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g11a9404f3b8_7_8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4" name="Google Shape;1204;g11a9404f3b8_7_8"/>
          <p:cNvGrpSpPr/>
          <p:nvPr/>
        </p:nvGrpSpPr>
        <p:grpSpPr>
          <a:xfrm>
            <a:off x="555125" y="938474"/>
            <a:ext cx="2265300" cy="745024"/>
            <a:chOff x="1575694" y="930575"/>
            <a:chExt cx="1989549" cy="713693"/>
          </a:xfrm>
        </p:grpSpPr>
        <p:sp>
          <p:nvSpPr>
            <p:cNvPr id="1205" name="Google Shape;1205;g11a9404f3b8_7_8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g11a9404f3b8_7_8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7" name="Google Shape;1207;g11a9404f3b8_7_8"/>
          <p:cNvSpPr txBox="1"/>
          <p:nvPr>
            <p:ph idx="1" type="subTitle"/>
          </p:nvPr>
        </p:nvSpPr>
        <p:spPr>
          <a:xfrm>
            <a:off x="710650" y="1307200"/>
            <a:ext cx="22653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Search for deliver IRS action.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08" name="Google Shape;1208;g11a9404f3b8_7_8"/>
          <p:cNvSpPr txBox="1"/>
          <p:nvPr>
            <p:ph idx="2" type="ctrTitle"/>
          </p:nvPr>
        </p:nvSpPr>
        <p:spPr>
          <a:xfrm>
            <a:off x="710650" y="2843800"/>
            <a:ext cx="9153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400"/>
              <a:t>03. Issue</a:t>
            </a:r>
            <a:endParaRPr sz="1400"/>
          </a:p>
        </p:txBody>
      </p:sp>
      <p:sp>
        <p:nvSpPr>
          <p:cNvPr id="1209" name="Google Shape;1209;g11a9404f3b8_7_8"/>
          <p:cNvSpPr txBox="1"/>
          <p:nvPr>
            <p:ph type="ctrTitle"/>
          </p:nvPr>
        </p:nvSpPr>
        <p:spPr>
          <a:xfrm>
            <a:off x="710550" y="1037550"/>
            <a:ext cx="11322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400"/>
              <a:t>01. Task 1</a:t>
            </a:r>
            <a:endParaRPr sz="1400"/>
          </a:p>
        </p:txBody>
      </p:sp>
      <p:sp>
        <p:nvSpPr>
          <p:cNvPr id="1210" name="Google Shape;1210;g11a9404f3b8_7_8"/>
          <p:cNvSpPr txBox="1"/>
          <p:nvPr>
            <p:ph idx="4" type="ctrTitle"/>
          </p:nvPr>
        </p:nvSpPr>
        <p:spPr>
          <a:xfrm>
            <a:off x="732400" y="4030425"/>
            <a:ext cx="11970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04.Question</a:t>
            </a:r>
            <a:endParaRPr sz="1400"/>
          </a:p>
        </p:txBody>
      </p:sp>
      <p:sp>
        <p:nvSpPr>
          <p:cNvPr id="1211" name="Google Shape;1211;g11a9404f3b8_7_8"/>
          <p:cNvSpPr txBox="1"/>
          <p:nvPr>
            <p:ph idx="3" type="subTitle"/>
          </p:nvPr>
        </p:nvSpPr>
        <p:spPr>
          <a:xfrm>
            <a:off x="693075" y="3063875"/>
            <a:ext cx="2193000" cy="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While searching for the correct option the user is presented with similar options.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12" name="Google Shape;1212;g11a9404f3b8_7_8"/>
          <p:cNvSpPr txBox="1"/>
          <p:nvPr>
            <p:ph idx="5" type="subTitle"/>
          </p:nvPr>
        </p:nvSpPr>
        <p:spPr>
          <a:xfrm>
            <a:off x="719175" y="4234425"/>
            <a:ext cx="20166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Does the user know that he chose the correct option?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13" name="Google Shape;1213;g11a9404f3b8_7_8"/>
          <p:cNvSpPr txBox="1"/>
          <p:nvPr>
            <p:ph idx="6" type="ctrTitle"/>
          </p:nvPr>
        </p:nvSpPr>
        <p:spPr>
          <a:xfrm>
            <a:off x="710650" y="1940675"/>
            <a:ext cx="9153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02. User</a:t>
            </a:r>
            <a:endParaRPr sz="1400"/>
          </a:p>
        </p:txBody>
      </p:sp>
      <p:sp>
        <p:nvSpPr>
          <p:cNvPr id="1214" name="Google Shape;1214;g11a9404f3b8_7_8"/>
          <p:cNvSpPr txBox="1"/>
          <p:nvPr>
            <p:ph idx="7" type="subTitle"/>
          </p:nvPr>
        </p:nvSpPr>
        <p:spPr>
          <a:xfrm>
            <a:off x="710550" y="2207338"/>
            <a:ext cx="21930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A regular Portuguese Taxpayer.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15" name="Google Shape;1215;g11a9404f3b8_7_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6" name="Google Shape;1216;g11a9404f3b8_7_8"/>
          <p:cNvPicPr preferRelativeResize="0"/>
          <p:nvPr/>
        </p:nvPicPr>
        <p:blipFill rotWithShape="1">
          <a:blip r:embed="rId3">
            <a:alphaModFix/>
          </a:blip>
          <a:srcRect b="3042" l="33854" r="28440" t="12440"/>
          <a:stretch/>
        </p:blipFill>
        <p:spPr>
          <a:xfrm>
            <a:off x="3344801" y="1454688"/>
            <a:ext cx="2467349" cy="31109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pic>
        <p:nvPicPr>
          <p:cNvPr id="1217" name="Google Shape;1217;g11a9404f3b8_7_8"/>
          <p:cNvPicPr preferRelativeResize="0"/>
          <p:nvPr/>
        </p:nvPicPr>
        <p:blipFill rotWithShape="1">
          <a:blip r:embed="rId4">
            <a:alphaModFix/>
          </a:blip>
          <a:srcRect b="0" l="34055" r="28807" t="32863"/>
          <a:stretch/>
        </p:blipFill>
        <p:spPr>
          <a:xfrm>
            <a:off x="6101000" y="2056643"/>
            <a:ext cx="2467349" cy="250895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8"/>
          <p:cNvSpPr txBox="1"/>
          <p:nvPr>
            <p:ph idx="8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/>
              <a:t>Cognitive Walkthrough</a:t>
            </a:r>
            <a:endParaRPr sz="2500"/>
          </a:p>
        </p:txBody>
      </p:sp>
      <p:grpSp>
        <p:nvGrpSpPr>
          <p:cNvPr id="1223" name="Google Shape;1223;p8"/>
          <p:cNvGrpSpPr/>
          <p:nvPr/>
        </p:nvGrpSpPr>
        <p:grpSpPr>
          <a:xfrm>
            <a:off x="3041063" y="3871489"/>
            <a:ext cx="2265300" cy="878342"/>
            <a:chOff x="1575694" y="930575"/>
            <a:chExt cx="1989549" cy="713693"/>
          </a:xfrm>
        </p:grpSpPr>
        <p:sp>
          <p:nvSpPr>
            <p:cNvPr id="1224" name="Google Shape;1224;p8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6" name="Google Shape;1226;p8"/>
          <p:cNvGrpSpPr/>
          <p:nvPr/>
        </p:nvGrpSpPr>
        <p:grpSpPr>
          <a:xfrm>
            <a:off x="555113" y="3653894"/>
            <a:ext cx="2265300" cy="1115645"/>
            <a:chOff x="1575694" y="930575"/>
            <a:chExt cx="1989549" cy="713693"/>
          </a:xfrm>
        </p:grpSpPr>
        <p:sp>
          <p:nvSpPr>
            <p:cNvPr id="1227" name="Google Shape;1227;p8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9" name="Google Shape;1229;p8"/>
          <p:cNvGrpSpPr/>
          <p:nvPr/>
        </p:nvGrpSpPr>
        <p:grpSpPr>
          <a:xfrm>
            <a:off x="555138" y="2788249"/>
            <a:ext cx="2265300" cy="745024"/>
            <a:chOff x="1575694" y="930575"/>
            <a:chExt cx="1989549" cy="713693"/>
          </a:xfrm>
        </p:grpSpPr>
        <p:sp>
          <p:nvSpPr>
            <p:cNvPr id="1230" name="Google Shape;1230;p8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2" name="Google Shape;1232;p8"/>
          <p:cNvGrpSpPr/>
          <p:nvPr/>
        </p:nvGrpSpPr>
        <p:grpSpPr>
          <a:xfrm>
            <a:off x="555125" y="938474"/>
            <a:ext cx="2265300" cy="745024"/>
            <a:chOff x="1575694" y="930575"/>
            <a:chExt cx="1989549" cy="713693"/>
          </a:xfrm>
        </p:grpSpPr>
        <p:sp>
          <p:nvSpPr>
            <p:cNvPr id="1233" name="Google Shape;1233;p8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5" name="Google Shape;1235;p8"/>
          <p:cNvSpPr txBox="1"/>
          <p:nvPr>
            <p:ph idx="1" type="subTitle"/>
          </p:nvPr>
        </p:nvSpPr>
        <p:spPr>
          <a:xfrm>
            <a:off x="710650" y="1307200"/>
            <a:ext cx="23304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S</a:t>
            </a:r>
            <a:r>
              <a:rPr lang="en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earch for deliver IRS action.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36" name="Google Shape;1236;p8"/>
          <p:cNvSpPr txBox="1"/>
          <p:nvPr>
            <p:ph idx="2" type="ctrTitle"/>
          </p:nvPr>
        </p:nvSpPr>
        <p:spPr>
          <a:xfrm>
            <a:off x="710663" y="3801625"/>
            <a:ext cx="9153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400"/>
              <a:t>04. Issue</a:t>
            </a:r>
            <a:endParaRPr sz="1400"/>
          </a:p>
        </p:txBody>
      </p:sp>
      <p:sp>
        <p:nvSpPr>
          <p:cNvPr id="1237" name="Google Shape;1237;p8"/>
          <p:cNvSpPr txBox="1"/>
          <p:nvPr>
            <p:ph type="ctrTitle"/>
          </p:nvPr>
        </p:nvSpPr>
        <p:spPr>
          <a:xfrm>
            <a:off x="710550" y="1037550"/>
            <a:ext cx="14892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400"/>
              <a:t>01. </a:t>
            </a:r>
            <a:r>
              <a:rPr lang="en" sz="1400"/>
              <a:t>Task 2 - Step 1</a:t>
            </a:r>
            <a:endParaRPr sz="1400"/>
          </a:p>
        </p:txBody>
      </p:sp>
      <p:sp>
        <p:nvSpPr>
          <p:cNvPr id="1238" name="Google Shape;1238;p8"/>
          <p:cNvSpPr txBox="1"/>
          <p:nvPr>
            <p:ph idx="4" type="ctrTitle"/>
          </p:nvPr>
        </p:nvSpPr>
        <p:spPr>
          <a:xfrm>
            <a:off x="3218363" y="3992125"/>
            <a:ext cx="11970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05. Question</a:t>
            </a:r>
            <a:endParaRPr sz="1400"/>
          </a:p>
        </p:txBody>
      </p:sp>
      <p:sp>
        <p:nvSpPr>
          <p:cNvPr id="1239" name="Google Shape;1239;p8"/>
          <p:cNvSpPr txBox="1"/>
          <p:nvPr>
            <p:ph idx="3" type="subTitle"/>
          </p:nvPr>
        </p:nvSpPr>
        <p:spPr>
          <a:xfrm>
            <a:off x="693088" y="4021700"/>
            <a:ext cx="2068800" cy="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While filling the report the user finds technical terms that may not be clear him.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40" name="Google Shape;1240;p8"/>
          <p:cNvSpPr txBox="1"/>
          <p:nvPr>
            <p:ph idx="5" type="subTitle"/>
          </p:nvPr>
        </p:nvSpPr>
        <p:spPr>
          <a:xfrm>
            <a:off x="3207213" y="4193350"/>
            <a:ext cx="20166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Does the user know if the fields were filed correctly?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41" name="Google Shape;1241;p8"/>
          <p:cNvSpPr txBox="1"/>
          <p:nvPr>
            <p:ph idx="6" type="ctrTitle"/>
          </p:nvPr>
        </p:nvSpPr>
        <p:spPr>
          <a:xfrm>
            <a:off x="710663" y="2898500"/>
            <a:ext cx="9153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03. User</a:t>
            </a:r>
            <a:endParaRPr sz="1400"/>
          </a:p>
        </p:txBody>
      </p:sp>
      <p:sp>
        <p:nvSpPr>
          <p:cNvPr id="1242" name="Google Shape;1242;p8"/>
          <p:cNvSpPr txBox="1"/>
          <p:nvPr>
            <p:ph idx="7" type="subTitle"/>
          </p:nvPr>
        </p:nvSpPr>
        <p:spPr>
          <a:xfrm>
            <a:off x="693088" y="3165150"/>
            <a:ext cx="22653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A regular Portuguese Taxpayer.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1243" name="Google Shape;124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7025" y="3497850"/>
            <a:ext cx="3253576" cy="8134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pic>
        <p:nvPicPr>
          <p:cNvPr id="1244" name="Google Shape;1244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8375" y="1343250"/>
            <a:ext cx="5562224" cy="187559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1245" name="Google Shape;1245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46" name="Google Shape;1246;p8"/>
          <p:cNvGrpSpPr/>
          <p:nvPr/>
        </p:nvGrpSpPr>
        <p:grpSpPr>
          <a:xfrm>
            <a:off x="555150" y="1798473"/>
            <a:ext cx="2265300" cy="878342"/>
            <a:chOff x="1575694" y="930575"/>
            <a:chExt cx="1989549" cy="713693"/>
          </a:xfrm>
        </p:grpSpPr>
        <p:sp>
          <p:nvSpPr>
            <p:cNvPr id="1247" name="Google Shape;1247;p8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9" name="Google Shape;1249;p8"/>
          <p:cNvSpPr txBox="1"/>
          <p:nvPr>
            <p:ph idx="1" type="subTitle"/>
          </p:nvPr>
        </p:nvSpPr>
        <p:spPr>
          <a:xfrm>
            <a:off x="707525" y="2111050"/>
            <a:ext cx="1960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Choose the correct option.</a:t>
            </a:r>
            <a:endParaRPr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Start filling the IRS report.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50" name="Google Shape;1250;p8"/>
          <p:cNvSpPr txBox="1"/>
          <p:nvPr>
            <p:ph type="ctrTitle"/>
          </p:nvPr>
        </p:nvSpPr>
        <p:spPr>
          <a:xfrm>
            <a:off x="710550" y="1912900"/>
            <a:ext cx="14397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400"/>
              <a:t>02. Task 2 - STEP 2</a:t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5" name="Google Shape;1255;g11a9404f3b8_0_1000"/>
          <p:cNvGrpSpPr/>
          <p:nvPr/>
        </p:nvGrpSpPr>
        <p:grpSpPr>
          <a:xfrm>
            <a:off x="4534350" y="4313399"/>
            <a:ext cx="4600713" cy="150450"/>
            <a:chOff x="0" y="4397412"/>
            <a:chExt cx="4600713" cy="150450"/>
          </a:xfrm>
        </p:grpSpPr>
        <p:sp>
          <p:nvSpPr>
            <p:cNvPr id="1256" name="Google Shape;1256;g11a9404f3b8_0_1000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g11a9404f3b8_0_1000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g11a9404f3b8_0_1000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g11a9404f3b8_0_1000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g11a9404f3b8_0_1000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1" name="Google Shape;1261;g11a9404f3b8_0_1000"/>
          <p:cNvGrpSpPr/>
          <p:nvPr/>
        </p:nvGrpSpPr>
        <p:grpSpPr>
          <a:xfrm>
            <a:off x="5215723" y="1329593"/>
            <a:ext cx="3081703" cy="2757573"/>
            <a:chOff x="5215723" y="1479118"/>
            <a:chExt cx="3081703" cy="2757573"/>
          </a:xfrm>
        </p:grpSpPr>
        <p:grpSp>
          <p:nvGrpSpPr>
            <p:cNvPr id="1262" name="Google Shape;1262;g11a9404f3b8_0_1000"/>
            <p:cNvGrpSpPr/>
            <p:nvPr/>
          </p:nvGrpSpPr>
          <p:grpSpPr>
            <a:xfrm>
              <a:off x="5215723" y="1707350"/>
              <a:ext cx="3081703" cy="2529341"/>
              <a:chOff x="5150194" y="1591500"/>
              <a:chExt cx="3081703" cy="2529341"/>
            </a:xfrm>
          </p:grpSpPr>
          <p:sp>
            <p:nvSpPr>
              <p:cNvPr id="1263" name="Google Shape;1263;g11a9404f3b8_0_1000"/>
              <p:cNvSpPr/>
              <p:nvPr/>
            </p:nvSpPr>
            <p:spPr>
              <a:xfrm>
                <a:off x="5150194" y="1591500"/>
                <a:ext cx="1147444" cy="2529341"/>
              </a:xfrm>
              <a:custGeom>
                <a:rect b="b" l="l" r="r" t="t"/>
                <a:pathLst>
                  <a:path extrusionOk="0" h="64368" w="46540">
                    <a:moveTo>
                      <a:pt x="45240" y="58"/>
                    </a:moveTo>
                    <a:cubicBezTo>
                      <a:pt x="45926" y="58"/>
                      <a:pt x="46482" y="614"/>
                      <a:pt x="46482" y="1299"/>
                    </a:cubicBezTo>
                    <a:lnTo>
                      <a:pt x="46482" y="63068"/>
                    </a:lnTo>
                    <a:cubicBezTo>
                      <a:pt x="46482" y="63753"/>
                      <a:pt x="45926" y="64310"/>
                      <a:pt x="45240" y="64310"/>
                    </a:cubicBezTo>
                    <a:lnTo>
                      <a:pt x="1299" y="64310"/>
                    </a:lnTo>
                    <a:cubicBezTo>
                      <a:pt x="615" y="64310"/>
                      <a:pt x="58" y="63753"/>
                      <a:pt x="58" y="63068"/>
                    </a:cubicBezTo>
                    <a:lnTo>
                      <a:pt x="58" y="1299"/>
                    </a:lnTo>
                    <a:cubicBezTo>
                      <a:pt x="58" y="614"/>
                      <a:pt x="615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2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2" y="64368"/>
                      <a:pt x="1299" y="64368"/>
                    </a:cubicBezTo>
                    <a:lnTo>
                      <a:pt x="45240" y="64368"/>
                    </a:lnTo>
                    <a:cubicBezTo>
                      <a:pt x="45958" y="64368"/>
                      <a:pt x="46539" y="63786"/>
                      <a:pt x="46539" y="63068"/>
                    </a:cubicBezTo>
                    <a:lnTo>
                      <a:pt x="46539" y="1299"/>
                    </a:lnTo>
                    <a:cubicBezTo>
                      <a:pt x="46539" y="582"/>
                      <a:pt x="45958" y="0"/>
                      <a:pt x="452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g11a9404f3b8_0_1000"/>
              <p:cNvSpPr/>
              <p:nvPr/>
            </p:nvSpPr>
            <p:spPr>
              <a:xfrm>
                <a:off x="6402990" y="1591500"/>
                <a:ext cx="1828907" cy="2529341"/>
              </a:xfrm>
              <a:custGeom>
                <a:rect b="b" l="l" r="r" t="t"/>
                <a:pathLst>
                  <a:path extrusionOk="0" h="64368" w="46543">
                    <a:moveTo>
                      <a:pt x="45243" y="58"/>
                    </a:moveTo>
                    <a:cubicBezTo>
                      <a:pt x="45928" y="58"/>
                      <a:pt x="46485" y="614"/>
                      <a:pt x="46485" y="1299"/>
                    </a:cubicBezTo>
                    <a:lnTo>
                      <a:pt x="46485" y="63068"/>
                    </a:lnTo>
                    <a:cubicBezTo>
                      <a:pt x="46485" y="63753"/>
                      <a:pt x="45928" y="64310"/>
                      <a:pt x="45243" y="64310"/>
                    </a:cubicBezTo>
                    <a:lnTo>
                      <a:pt x="1299" y="64310"/>
                    </a:lnTo>
                    <a:cubicBezTo>
                      <a:pt x="617" y="64310"/>
                      <a:pt x="57" y="63753"/>
                      <a:pt x="57" y="63068"/>
                    </a:cubicBezTo>
                    <a:lnTo>
                      <a:pt x="57" y="1299"/>
                    </a:lnTo>
                    <a:cubicBezTo>
                      <a:pt x="57" y="614"/>
                      <a:pt x="617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5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5" y="64368"/>
                      <a:pt x="1299" y="64368"/>
                    </a:cubicBezTo>
                    <a:lnTo>
                      <a:pt x="45243" y="64368"/>
                    </a:lnTo>
                    <a:cubicBezTo>
                      <a:pt x="45961" y="64368"/>
                      <a:pt x="46542" y="63786"/>
                      <a:pt x="46542" y="63068"/>
                    </a:cubicBezTo>
                    <a:lnTo>
                      <a:pt x="46542" y="1299"/>
                    </a:lnTo>
                    <a:cubicBezTo>
                      <a:pt x="46542" y="582"/>
                      <a:pt x="45961" y="0"/>
                      <a:pt x="4524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65" name="Google Shape;1265;g11a9404f3b8_0_1000"/>
            <p:cNvGrpSpPr/>
            <p:nvPr/>
          </p:nvGrpSpPr>
          <p:grpSpPr>
            <a:xfrm>
              <a:off x="5723516" y="1479118"/>
              <a:ext cx="2288423" cy="1787927"/>
              <a:chOff x="5723516" y="1479118"/>
              <a:chExt cx="2288423" cy="1787927"/>
            </a:xfrm>
          </p:grpSpPr>
          <p:sp>
            <p:nvSpPr>
              <p:cNvPr id="1266" name="Google Shape;1266;g11a9404f3b8_0_1000"/>
              <p:cNvSpPr/>
              <p:nvPr/>
            </p:nvSpPr>
            <p:spPr>
              <a:xfrm>
                <a:off x="5723516" y="1479118"/>
                <a:ext cx="2288423" cy="291294"/>
              </a:xfrm>
              <a:custGeom>
                <a:rect b="b" l="l" r="r" t="t"/>
                <a:pathLst>
                  <a:path extrusionOk="0" h="7413" w="58237">
                    <a:moveTo>
                      <a:pt x="1756" y="1"/>
                    </a:moveTo>
                    <a:cubicBezTo>
                      <a:pt x="791" y="1"/>
                      <a:pt x="1" y="794"/>
                      <a:pt x="1" y="1760"/>
                    </a:cubicBezTo>
                    <a:lnTo>
                      <a:pt x="1" y="7413"/>
                    </a:lnTo>
                    <a:lnTo>
                      <a:pt x="58237" y="7413"/>
                    </a:lnTo>
                    <a:lnTo>
                      <a:pt x="58237" y="1760"/>
                    </a:lnTo>
                    <a:cubicBezTo>
                      <a:pt x="58237" y="794"/>
                      <a:pt x="57448" y="1"/>
                      <a:pt x="564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g11a9404f3b8_0_1000"/>
              <p:cNvSpPr/>
              <p:nvPr/>
            </p:nvSpPr>
            <p:spPr>
              <a:xfrm>
                <a:off x="622944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7" y="0"/>
                      <a:pt x="1" y="595"/>
                      <a:pt x="1" y="1328"/>
                    </a:cubicBezTo>
                    <a:cubicBezTo>
                      <a:pt x="1" y="2060"/>
                      <a:pt x="597" y="2656"/>
                      <a:pt x="1329" y="2656"/>
                    </a:cubicBezTo>
                    <a:cubicBezTo>
                      <a:pt x="2065" y="2656"/>
                      <a:pt x="2656" y="2060"/>
                      <a:pt x="2656" y="1328"/>
                    </a:cubicBezTo>
                    <a:cubicBezTo>
                      <a:pt x="2656" y="595"/>
                      <a:pt x="2065" y="0"/>
                      <a:pt x="1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g11a9404f3b8_0_1000"/>
              <p:cNvSpPr/>
              <p:nvPr/>
            </p:nvSpPr>
            <p:spPr>
              <a:xfrm>
                <a:off x="6044560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8" y="0"/>
                    </a:moveTo>
                    <a:cubicBezTo>
                      <a:pt x="596" y="0"/>
                      <a:pt x="0" y="595"/>
                      <a:pt x="0" y="1328"/>
                    </a:cubicBezTo>
                    <a:cubicBezTo>
                      <a:pt x="0" y="2060"/>
                      <a:pt x="596" y="2656"/>
                      <a:pt x="1328" y="2656"/>
                    </a:cubicBezTo>
                    <a:cubicBezTo>
                      <a:pt x="2060" y="2656"/>
                      <a:pt x="2656" y="2060"/>
                      <a:pt x="2656" y="1328"/>
                    </a:cubicBezTo>
                    <a:cubicBezTo>
                      <a:pt x="2656" y="595"/>
                      <a:pt x="2060" y="0"/>
                      <a:pt x="13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g11a9404f3b8_0_1000"/>
              <p:cNvSpPr/>
              <p:nvPr/>
            </p:nvSpPr>
            <p:spPr>
              <a:xfrm>
                <a:off x="585963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3" y="0"/>
                      <a:pt x="0" y="595"/>
                      <a:pt x="0" y="1328"/>
                    </a:cubicBezTo>
                    <a:cubicBezTo>
                      <a:pt x="0" y="2060"/>
                      <a:pt x="593" y="2656"/>
                      <a:pt x="1329" y="2656"/>
                    </a:cubicBezTo>
                    <a:cubicBezTo>
                      <a:pt x="2061" y="2656"/>
                      <a:pt x="2656" y="2060"/>
                      <a:pt x="2656" y="1328"/>
                    </a:cubicBezTo>
                    <a:cubicBezTo>
                      <a:pt x="2656" y="595"/>
                      <a:pt x="2061" y="0"/>
                      <a:pt x="1329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g11a9404f3b8_0_1000"/>
              <p:cNvSpPr/>
              <p:nvPr/>
            </p:nvSpPr>
            <p:spPr>
              <a:xfrm>
                <a:off x="5723516" y="1770377"/>
                <a:ext cx="2288423" cy="1496668"/>
              </a:xfrm>
              <a:custGeom>
                <a:rect b="b" l="l" r="r" t="t"/>
                <a:pathLst>
                  <a:path extrusionOk="0" h="38088" w="58237">
                    <a:moveTo>
                      <a:pt x="1" y="1"/>
                    </a:moveTo>
                    <a:lnTo>
                      <a:pt x="1" y="36332"/>
                    </a:lnTo>
                    <a:cubicBezTo>
                      <a:pt x="1" y="37297"/>
                      <a:pt x="791" y="38087"/>
                      <a:pt x="1756" y="38087"/>
                    </a:cubicBezTo>
                    <a:lnTo>
                      <a:pt x="56482" y="38087"/>
                    </a:lnTo>
                    <a:cubicBezTo>
                      <a:pt x="57448" y="38087"/>
                      <a:pt x="58237" y="37297"/>
                      <a:pt x="58237" y="36332"/>
                    </a:cubicBezTo>
                    <a:lnTo>
                      <a:pt x="5823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71" name="Google Shape;1271;g11a9404f3b8_0_1000"/>
          <p:cNvSpPr txBox="1"/>
          <p:nvPr>
            <p:ph type="ctrTitle"/>
          </p:nvPr>
        </p:nvSpPr>
        <p:spPr>
          <a:xfrm>
            <a:off x="938625" y="1723655"/>
            <a:ext cx="2587500" cy="16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05.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Honorable Mentions</a:t>
            </a:r>
            <a:endParaRPr/>
          </a:p>
        </p:txBody>
      </p:sp>
      <p:grpSp>
        <p:nvGrpSpPr>
          <p:cNvPr id="1272" name="Google Shape;1272;g11a9404f3b8_0_1000"/>
          <p:cNvGrpSpPr/>
          <p:nvPr/>
        </p:nvGrpSpPr>
        <p:grpSpPr>
          <a:xfrm>
            <a:off x="4394088" y="3149994"/>
            <a:ext cx="1221060" cy="1220197"/>
            <a:chOff x="4394088" y="3299519"/>
            <a:chExt cx="1221060" cy="1220197"/>
          </a:xfrm>
        </p:grpSpPr>
        <p:sp>
          <p:nvSpPr>
            <p:cNvPr id="1273" name="Google Shape;1273;g11a9404f3b8_0_1000"/>
            <p:cNvSpPr/>
            <p:nvPr/>
          </p:nvSpPr>
          <p:spPr>
            <a:xfrm>
              <a:off x="5004504" y="3380350"/>
              <a:ext cx="610644" cy="1139359"/>
            </a:xfrm>
            <a:custGeom>
              <a:rect b="b" l="l" r="r" t="t"/>
              <a:pathLst>
                <a:path extrusionOk="0" h="28995" w="15540">
                  <a:moveTo>
                    <a:pt x="7768" y="1"/>
                  </a:moveTo>
                  <a:lnTo>
                    <a:pt x="5740" y="3515"/>
                  </a:lnTo>
                  <a:cubicBezTo>
                    <a:pt x="9175" y="5492"/>
                    <a:pt x="11486" y="9203"/>
                    <a:pt x="11486" y="13457"/>
                  </a:cubicBezTo>
                  <a:cubicBezTo>
                    <a:pt x="11486" y="19799"/>
                    <a:pt x="6343" y="24939"/>
                    <a:pt x="1" y="24939"/>
                  </a:cubicBezTo>
                  <a:lnTo>
                    <a:pt x="1" y="28995"/>
                  </a:lnTo>
                  <a:cubicBezTo>
                    <a:pt x="8579" y="28995"/>
                    <a:pt x="15539" y="22035"/>
                    <a:pt x="15539" y="13457"/>
                  </a:cubicBezTo>
                  <a:cubicBezTo>
                    <a:pt x="15539" y="7707"/>
                    <a:pt x="12412" y="2685"/>
                    <a:pt x="7768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g11a9404f3b8_0_1000"/>
            <p:cNvSpPr/>
            <p:nvPr/>
          </p:nvSpPr>
          <p:spPr>
            <a:xfrm>
              <a:off x="4394088" y="3909150"/>
              <a:ext cx="610448" cy="610566"/>
            </a:xfrm>
            <a:custGeom>
              <a:rect b="b" l="l" r="r" t="t"/>
              <a:pathLst>
                <a:path extrusionOk="0" h="15538" w="15535">
                  <a:moveTo>
                    <a:pt x="0" y="0"/>
                  </a:moveTo>
                  <a:cubicBezTo>
                    <a:pt x="0" y="4117"/>
                    <a:pt x="1641" y="8076"/>
                    <a:pt x="4551" y="10984"/>
                  </a:cubicBezTo>
                  <a:cubicBezTo>
                    <a:pt x="7462" y="13894"/>
                    <a:pt x="11418" y="15538"/>
                    <a:pt x="15535" y="15538"/>
                  </a:cubicBezTo>
                  <a:lnTo>
                    <a:pt x="15535" y="11482"/>
                  </a:lnTo>
                  <a:cubicBezTo>
                    <a:pt x="9196" y="11482"/>
                    <a:pt x="4053" y="6342"/>
                    <a:pt x="4053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g11a9404f3b8_0_1000"/>
            <p:cNvSpPr/>
            <p:nvPr/>
          </p:nvSpPr>
          <p:spPr>
            <a:xfrm>
              <a:off x="4394088" y="3299519"/>
              <a:ext cx="915691" cy="609662"/>
            </a:xfrm>
            <a:custGeom>
              <a:rect b="b" l="l" r="r" t="t"/>
              <a:pathLst>
                <a:path extrusionOk="0" h="15515" w="23303">
                  <a:moveTo>
                    <a:pt x="15601" y="0"/>
                  </a:moveTo>
                  <a:cubicBezTo>
                    <a:pt x="10214" y="0"/>
                    <a:pt x="4947" y="2787"/>
                    <a:pt x="2078" y="7750"/>
                  </a:cubicBezTo>
                  <a:cubicBezTo>
                    <a:pt x="721" y="10104"/>
                    <a:pt x="0" y="12790"/>
                    <a:pt x="0" y="15514"/>
                  </a:cubicBezTo>
                  <a:lnTo>
                    <a:pt x="4053" y="15514"/>
                  </a:lnTo>
                  <a:cubicBezTo>
                    <a:pt x="4053" y="9168"/>
                    <a:pt x="9196" y="4031"/>
                    <a:pt x="15535" y="4031"/>
                  </a:cubicBezTo>
                  <a:cubicBezTo>
                    <a:pt x="17627" y="4031"/>
                    <a:pt x="19590" y="4588"/>
                    <a:pt x="21274" y="5572"/>
                  </a:cubicBezTo>
                  <a:lnTo>
                    <a:pt x="23302" y="2058"/>
                  </a:lnTo>
                  <a:cubicBezTo>
                    <a:pt x="20882" y="662"/>
                    <a:pt x="18227" y="0"/>
                    <a:pt x="1560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6" name="Google Shape;1276;g11a9404f3b8_0_1000"/>
          <p:cNvSpPr/>
          <p:nvPr/>
        </p:nvSpPr>
        <p:spPr>
          <a:xfrm>
            <a:off x="4670099" y="3237152"/>
            <a:ext cx="2593" cy="5973"/>
          </a:xfrm>
          <a:custGeom>
            <a:rect b="b" l="l" r="r" t="t"/>
            <a:pathLst>
              <a:path extrusionOk="0" h="152" w="66">
                <a:moveTo>
                  <a:pt x="65" y="1"/>
                </a:moveTo>
                <a:cubicBezTo>
                  <a:pt x="54" y="1"/>
                  <a:pt x="40" y="4"/>
                  <a:pt x="29" y="12"/>
                </a:cubicBezTo>
                <a:cubicBezTo>
                  <a:pt x="4" y="30"/>
                  <a:pt x="0" y="65"/>
                  <a:pt x="19" y="90"/>
                </a:cubicBezTo>
                <a:cubicBezTo>
                  <a:pt x="32" y="112"/>
                  <a:pt x="50" y="130"/>
                  <a:pt x="65" y="152"/>
                </a:cubicBezTo>
                <a:lnTo>
                  <a:pt x="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7" name="Google Shape;1277;g11a9404f3b8_0_1000"/>
          <p:cNvSpPr/>
          <p:nvPr/>
        </p:nvSpPr>
        <p:spPr>
          <a:xfrm>
            <a:off x="8052890" y="3127164"/>
            <a:ext cx="2554" cy="4951"/>
          </a:xfrm>
          <a:custGeom>
            <a:rect b="b" l="l" r="r" t="t"/>
            <a:pathLst>
              <a:path extrusionOk="0" h="126" w="65">
                <a:moveTo>
                  <a:pt x="0" y="0"/>
                </a:moveTo>
                <a:lnTo>
                  <a:pt x="0" y="126"/>
                </a:lnTo>
                <a:cubicBezTo>
                  <a:pt x="18" y="126"/>
                  <a:pt x="36" y="116"/>
                  <a:pt x="47" y="98"/>
                </a:cubicBezTo>
                <a:cubicBezTo>
                  <a:pt x="65" y="73"/>
                  <a:pt x="58" y="36"/>
                  <a:pt x="29" y="18"/>
                </a:cubicBezTo>
                <a:cubicBezTo>
                  <a:pt x="18" y="15"/>
                  <a:pt x="11" y="8"/>
                  <a:pt x="0" y="0"/>
                </a:cubicBezTo>
                <a:close/>
              </a:path>
            </a:pathLst>
          </a:custGeom>
          <a:solidFill>
            <a:srgbClr val="FE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8" name="Google Shape;1278;g11a9404f3b8_0_1000"/>
          <p:cNvSpPr/>
          <p:nvPr/>
        </p:nvSpPr>
        <p:spPr>
          <a:xfrm>
            <a:off x="4670099" y="2168078"/>
            <a:ext cx="2593" cy="4833"/>
          </a:xfrm>
          <a:custGeom>
            <a:rect b="b" l="l" r="r" t="t"/>
            <a:pathLst>
              <a:path extrusionOk="0" h="123" w="66">
                <a:moveTo>
                  <a:pt x="65" y="0"/>
                </a:moveTo>
                <a:cubicBezTo>
                  <a:pt x="54" y="4"/>
                  <a:pt x="47" y="7"/>
                  <a:pt x="37" y="15"/>
                </a:cubicBezTo>
                <a:cubicBezTo>
                  <a:pt x="11" y="29"/>
                  <a:pt x="0" y="65"/>
                  <a:pt x="15" y="90"/>
                </a:cubicBezTo>
                <a:cubicBezTo>
                  <a:pt x="25" y="111"/>
                  <a:pt x="44" y="122"/>
                  <a:pt x="65" y="122"/>
                </a:cubicBezTo>
                <a:lnTo>
                  <a:pt x="65" y="0"/>
                </a:lnTo>
                <a:close/>
              </a:path>
            </a:pathLst>
          </a:custGeom>
          <a:solidFill>
            <a:srgbClr val="D6E4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9" name="Google Shape;1279;g11a9404f3b8_0_1000"/>
          <p:cNvSpPr/>
          <p:nvPr/>
        </p:nvSpPr>
        <p:spPr>
          <a:xfrm>
            <a:off x="8052890" y="2518830"/>
            <a:ext cx="2554" cy="5973"/>
          </a:xfrm>
          <a:custGeom>
            <a:rect b="b" l="l" r="r" t="t"/>
            <a:pathLst>
              <a:path extrusionOk="0" h="152" w="65">
                <a:moveTo>
                  <a:pt x="0" y="0"/>
                </a:moveTo>
                <a:lnTo>
                  <a:pt x="0" y="151"/>
                </a:lnTo>
                <a:cubicBezTo>
                  <a:pt x="15" y="134"/>
                  <a:pt x="29" y="112"/>
                  <a:pt x="43" y="94"/>
                </a:cubicBezTo>
                <a:cubicBezTo>
                  <a:pt x="65" y="69"/>
                  <a:pt x="58" y="33"/>
                  <a:pt x="36" y="15"/>
                </a:cubicBezTo>
                <a:cubicBezTo>
                  <a:pt x="25" y="8"/>
                  <a:pt x="11" y="0"/>
                  <a:pt x="0" y="0"/>
                </a:cubicBezTo>
                <a:close/>
              </a:path>
            </a:pathLst>
          </a:custGeom>
          <a:solidFill>
            <a:srgbClr val="CCD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0" name="Google Shape;1280;g11a9404f3b8_0_1000"/>
          <p:cNvGrpSpPr/>
          <p:nvPr/>
        </p:nvGrpSpPr>
        <p:grpSpPr>
          <a:xfrm>
            <a:off x="4710406" y="1665960"/>
            <a:ext cx="3380414" cy="2313100"/>
            <a:chOff x="4710406" y="1815485"/>
            <a:chExt cx="3380414" cy="2313100"/>
          </a:xfrm>
        </p:grpSpPr>
        <p:sp>
          <p:nvSpPr>
            <p:cNvPr id="1281" name="Google Shape;1281;g11a9404f3b8_0_1000"/>
            <p:cNvSpPr/>
            <p:nvPr/>
          </p:nvSpPr>
          <p:spPr>
            <a:xfrm>
              <a:off x="4710406" y="1815485"/>
              <a:ext cx="3380234" cy="2313100"/>
            </a:xfrm>
            <a:custGeom>
              <a:rect b="b" l="l" r="r" t="t"/>
              <a:pathLst>
                <a:path extrusionOk="0" h="58865" w="86022">
                  <a:moveTo>
                    <a:pt x="2190" y="1"/>
                  </a:moveTo>
                  <a:cubicBezTo>
                    <a:pt x="987" y="1"/>
                    <a:pt x="0" y="983"/>
                    <a:pt x="0" y="2186"/>
                  </a:cubicBezTo>
                  <a:lnTo>
                    <a:pt x="0" y="56679"/>
                  </a:lnTo>
                  <a:cubicBezTo>
                    <a:pt x="0" y="57881"/>
                    <a:pt x="987" y="58865"/>
                    <a:pt x="2190" y="58865"/>
                  </a:cubicBezTo>
                  <a:lnTo>
                    <a:pt x="83832" y="58865"/>
                  </a:lnTo>
                  <a:cubicBezTo>
                    <a:pt x="85034" y="58865"/>
                    <a:pt x="86021" y="57881"/>
                    <a:pt x="86021" y="56679"/>
                  </a:cubicBezTo>
                  <a:lnTo>
                    <a:pt x="86021" y="2186"/>
                  </a:lnTo>
                  <a:cubicBezTo>
                    <a:pt x="86021" y="983"/>
                    <a:pt x="85034" y="1"/>
                    <a:pt x="83832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g11a9404f3b8_0_1000"/>
            <p:cNvSpPr/>
            <p:nvPr/>
          </p:nvSpPr>
          <p:spPr>
            <a:xfrm>
              <a:off x="4710425" y="2037750"/>
              <a:ext cx="3380234" cy="1927813"/>
            </a:xfrm>
            <a:custGeom>
              <a:rect b="b" l="l" r="r" t="t"/>
              <a:pathLst>
                <a:path extrusionOk="0" h="49060" w="86022">
                  <a:moveTo>
                    <a:pt x="0" y="1"/>
                  </a:moveTo>
                  <a:lnTo>
                    <a:pt x="0" y="49059"/>
                  </a:lnTo>
                  <a:lnTo>
                    <a:pt x="86021" y="49059"/>
                  </a:lnTo>
                  <a:lnTo>
                    <a:pt x="86021" y="1"/>
                  </a:lnTo>
                  <a:close/>
                </a:path>
              </a:pathLst>
            </a:custGeom>
            <a:solidFill>
              <a:srgbClr val="F8F8F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83" name="Google Shape;1283;g11a9404f3b8_0_1000"/>
            <p:cNvGrpSpPr/>
            <p:nvPr/>
          </p:nvGrpSpPr>
          <p:grpSpPr>
            <a:xfrm>
              <a:off x="4710585" y="2281922"/>
              <a:ext cx="3380235" cy="1683653"/>
              <a:chOff x="4710585" y="2281922"/>
              <a:chExt cx="3380235" cy="1683653"/>
            </a:xfrm>
          </p:grpSpPr>
          <p:sp>
            <p:nvSpPr>
              <p:cNvPr id="1284" name="Google Shape;1284;g11a9404f3b8_0_1000"/>
              <p:cNvSpPr/>
              <p:nvPr/>
            </p:nvSpPr>
            <p:spPr>
              <a:xfrm>
                <a:off x="4710585" y="3230006"/>
                <a:ext cx="3380234" cy="447295"/>
              </a:xfrm>
              <a:custGeom>
                <a:rect b="b" l="l" r="r" t="t"/>
                <a:pathLst>
                  <a:path extrusionOk="0" h="11383" w="86022">
                    <a:moveTo>
                      <a:pt x="84485" y="464"/>
                    </a:moveTo>
                    <a:lnTo>
                      <a:pt x="84485" y="582"/>
                    </a:lnTo>
                    <a:cubicBezTo>
                      <a:pt x="85006" y="769"/>
                      <a:pt x="85512" y="1009"/>
                      <a:pt x="85989" y="1304"/>
                    </a:cubicBezTo>
                    <a:cubicBezTo>
                      <a:pt x="86000" y="1311"/>
                      <a:pt x="86011" y="1314"/>
                      <a:pt x="86021" y="1314"/>
                    </a:cubicBezTo>
                    <a:lnTo>
                      <a:pt x="86021" y="1188"/>
                    </a:lnTo>
                    <a:cubicBezTo>
                      <a:pt x="85534" y="890"/>
                      <a:pt x="85017" y="650"/>
                      <a:pt x="84485" y="464"/>
                    </a:cubicBezTo>
                    <a:close/>
                    <a:moveTo>
                      <a:pt x="0" y="3988"/>
                    </a:moveTo>
                    <a:lnTo>
                      <a:pt x="0" y="4139"/>
                    </a:lnTo>
                    <a:cubicBezTo>
                      <a:pt x="467" y="4760"/>
                      <a:pt x="980" y="5348"/>
                      <a:pt x="1536" y="5898"/>
                    </a:cubicBezTo>
                    <a:lnTo>
                      <a:pt x="1536" y="5740"/>
                    </a:lnTo>
                    <a:cubicBezTo>
                      <a:pt x="994" y="5194"/>
                      <a:pt x="499" y="4620"/>
                      <a:pt x="47" y="4009"/>
                    </a:cubicBezTo>
                    <a:cubicBezTo>
                      <a:pt x="36" y="3996"/>
                      <a:pt x="18" y="3988"/>
                      <a:pt x="0" y="3988"/>
                    </a:cubicBezTo>
                    <a:close/>
                    <a:moveTo>
                      <a:pt x="81772" y="0"/>
                    </a:moveTo>
                    <a:cubicBezTo>
                      <a:pt x="80738" y="0"/>
                      <a:pt x="79708" y="201"/>
                      <a:pt x="78764" y="603"/>
                    </a:cubicBezTo>
                    <a:cubicBezTo>
                      <a:pt x="77540" y="1131"/>
                      <a:pt x="76470" y="1971"/>
                      <a:pt x="75437" y="2785"/>
                    </a:cubicBezTo>
                    <a:cubicBezTo>
                      <a:pt x="74690" y="3375"/>
                      <a:pt x="73918" y="3984"/>
                      <a:pt x="73093" y="4469"/>
                    </a:cubicBezTo>
                    <a:cubicBezTo>
                      <a:pt x="71201" y="5578"/>
                      <a:pt x="68918" y="6128"/>
                      <a:pt x="66183" y="6128"/>
                    </a:cubicBezTo>
                    <a:cubicBezTo>
                      <a:pt x="64687" y="6128"/>
                      <a:pt x="63054" y="5966"/>
                      <a:pt x="61276" y="5636"/>
                    </a:cubicBezTo>
                    <a:cubicBezTo>
                      <a:pt x="59949" y="5388"/>
                      <a:pt x="58603" y="5076"/>
                      <a:pt x="57304" y="4774"/>
                    </a:cubicBezTo>
                    <a:cubicBezTo>
                      <a:pt x="54662" y="4160"/>
                      <a:pt x="51930" y="3525"/>
                      <a:pt x="49203" y="3418"/>
                    </a:cubicBezTo>
                    <a:cubicBezTo>
                      <a:pt x="48911" y="3406"/>
                      <a:pt x="48625" y="3399"/>
                      <a:pt x="48337" y="3399"/>
                    </a:cubicBezTo>
                    <a:cubicBezTo>
                      <a:pt x="46183" y="3399"/>
                      <a:pt x="44066" y="3711"/>
                      <a:pt x="41980" y="4207"/>
                    </a:cubicBezTo>
                    <a:lnTo>
                      <a:pt x="41980" y="4326"/>
                    </a:lnTo>
                    <a:cubicBezTo>
                      <a:pt x="44066" y="3827"/>
                      <a:pt x="46183" y="3514"/>
                      <a:pt x="48337" y="3514"/>
                    </a:cubicBezTo>
                    <a:cubicBezTo>
                      <a:pt x="48625" y="3514"/>
                      <a:pt x="48911" y="3518"/>
                      <a:pt x="49195" y="3532"/>
                    </a:cubicBezTo>
                    <a:cubicBezTo>
                      <a:pt x="51916" y="3636"/>
                      <a:pt x="54640" y="4271"/>
                      <a:pt x="57274" y="4885"/>
                    </a:cubicBezTo>
                    <a:cubicBezTo>
                      <a:pt x="58578" y="5187"/>
                      <a:pt x="59927" y="5499"/>
                      <a:pt x="61255" y="5747"/>
                    </a:cubicBezTo>
                    <a:cubicBezTo>
                      <a:pt x="63039" y="6077"/>
                      <a:pt x="64679" y="6242"/>
                      <a:pt x="66183" y="6242"/>
                    </a:cubicBezTo>
                    <a:cubicBezTo>
                      <a:pt x="68940" y="6242"/>
                      <a:pt x="71241" y="5686"/>
                      <a:pt x="73151" y="4566"/>
                    </a:cubicBezTo>
                    <a:cubicBezTo>
                      <a:pt x="73983" y="4077"/>
                      <a:pt x="74758" y="3468"/>
                      <a:pt x="75508" y="2876"/>
                    </a:cubicBezTo>
                    <a:cubicBezTo>
                      <a:pt x="76535" y="2064"/>
                      <a:pt x="77597" y="1228"/>
                      <a:pt x="78810" y="708"/>
                    </a:cubicBezTo>
                    <a:cubicBezTo>
                      <a:pt x="79740" y="309"/>
                      <a:pt x="80753" y="115"/>
                      <a:pt x="81772" y="115"/>
                    </a:cubicBezTo>
                    <a:cubicBezTo>
                      <a:pt x="82648" y="115"/>
                      <a:pt x="83531" y="259"/>
                      <a:pt x="84371" y="542"/>
                    </a:cubicBezTo>
                    <a:lnTo>
                      <a:pt x="84371" y="424"/>
                    </a:lnTo>
                    <a:cubicBezTo>
                      <a:pt x="83531" y="144"/>
                      <a:pt x="82648" y="0"/>
                      <a:pt x="81772" y="0"/>
                    </a:cubicBezTo>
                    <a:close/>
                    <a:moveTo>
                      <a:pt x="37756" y="5439"/>
                    </a:moveTo>
                    <a:cubicBezTo>
                      <a:pt x="36091" y="5994"/>
                      <a:pt x="34446" y="6619"/>
                      <a:pt x="32817" y="7233"/>
                    </a:cubicBezTo>
                    <a:cubicBezTo>
                      <a:pt x="31177" y="7854"/>
                      <a:pt x="29483" y="8497"/>
                      <a:pt x="27806" y="9057"/>
                    </a:cubicBezTo>
                    <a:cubicBezTo>
                      <a:pt x="23360" y="10546"/>
                      <a:pt x="19530" y="11267"/>
                      <a:pt x="15983" y="11267"/>
                    </a:cubicBezTo>
                    <a:cubicBezTo>
                      <a:pt x="15014" y="11267"/>
                      <a:pt x="14066" y="11214"/>
                      <a:pt x="13137" y="11106"/>
                    </a:cubicBezTo>
                    <a:cubicBezTo>
                      <a:pt x="8614" y="10589"/>
                      <a:pt x="4551" y="8708"/>
                      <a:pt x="1651" y="5851"/>
                    </a:cubicBezTo>
                    <a:lnTo>
                      <a:pt x="1651" y="6009"/>
                    </a:lnTo>
                    <a:cubicBezTo>
                      <a:pt x="4562" y="8841"/>
                      <a:pt x="8618" y="10704"/>
                      <a:pt x="13122" y="11220"/>
                    </a:cubicBezTo>
                    <a:cubicBezTo>
                      <a:pt x="14060" y="11328"/>
                      <a:pt x="15011" y="11382"/>
                      <a:pt x="15983" y="11382"/>
                    </a:cubicBezTo>
                    <a:cubicBezTo>
                      <a:pt x="19540" y="11382"/>
                      <a:pt x="23381" y="10657"/>
                      <a:pt x="27843" y="9164"/>
                    </a:cubicBezTo>
                    <a:cubicBezTo>
                      <a:pt x="29522" y="8604"/>
                      <a:pt x="31216" y="7962"/>
                      <a:pt x="32860" y="7341"/>
                    </a:cubicBezTo>
                    <a:cubicBezTo>
                      <a:pt x="34472" y="6731"/>
                      <a:pt x="36105" y="6113"/>
                      <a:pt x="37756" y="5557"/>
                    </a:cubicBezTo>
                    <a:lnTo>
                      <a:pt x="37756" y="5439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285" name="Google Shape;1285;g11a9404f3b8_0_1000"/>
              <p:cNvGrpSpPr/>
              <p:nvPr/>
            </p:nvGrpSpPr>
            <p:grpSpPr>
              <a:xfrm>
                <a:off x="4710585" y="2281922"/>
                <a:ext cx="3380235" cy="634850"/>
                <a:chOff x="4672653" y="2281922"/>
                <a:chExt cx="3380235" cy="634850"/>
              </a:xfrm>
            </p:grpSpPr>
            <p:sp>
              <p:nvSpPr>
                <p:cNvPr id="1286" name="Google Shape;1286;g11a9404f3b8_0_1000"/>
                <p:cNvSpPr/>
                <p:nvPr/>
              </p:nvSpPr>
              <p:spPr>
                <a:xfrm>
                  <a:off x="4672653" y="2293200"/>
                  <a:ext cx="60514" cy="29235"/>
                </a:xfrm>
                <a:custGeom>
                  <a:rect b="b" l="l" r="r" t="t"/>
                  <a:pathLst>
                    <a:path extrusionOk="0" h="744" w="1540">
                      <a:moveTo>
                        <a:pt x="1539" y="0"/>
                      </a:moveTo>
                      <a:lnTo>
                        <a:pt x="1539" y="0"/>
                      </a:lnTo>
                      <a:cubicBezTo>
                        <a:pt x="1005" y="151"/>
                        <a:pt x="489" y="356"/>
                        <a:pt x="0" y="621"/>
                      </a:cubicBezTo>
                      <a:lnTo>
                        <a:pt x="0" y="743"/>
                      </a:lnTo>
                      <a:cubicBezTo>
                        <a:pt x="7" y="743"/>
                        <a:pt x="18" y="739"/>
                        <a:pt x="25" y="736"/>
                      </a:cubicBezTo>
                      <a:cubicBezTo>
                        <a:pt x="506" y="474"/>
                        <a:pt x="1012" y="270"/>
                        <a:pt x="1536" y="119"/>
                      </a:cubicBezTo>
                      <a:cubicBezTo>
                        <a:pt x="1536" y="79"/>
                        <a:pt x="1539" y="40"/>
                        <a:pt x="1539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7" name="Google Shape;1287;g11a9404f3b8_0_1000"/>
                <p:cNvSpPr/>
                <p:nvPr/>
              </p:nvSpPr>
              <p:spPr>
                <a:xfrm>
                  <a:off x="4737530" y="2281922"/>
                  <a:ext cx="3315358" cy="634850"/>
                </a:xfrm>
                <a:custGeom>
                  <a:rect b="b" l="l" r="r" t="t"/>
                  <a:pathLst>
                    <a:path extrusionOk="0" h="16156" w="84371">
                      <a:moveTo>
                        <a:pt x="84370" y="9834"/>
                      </a:moveTo>
                      <a:cubicBezTo>
                        <a:pt x="84352" y="9834"/>
                        <a:pt x="84335" y="9842"/>
                        <a:pt x="84324" y="9856"/>
                      </a:cubicBezTo>
                      <a:cubicBezTo>
                        <a:pt x="83871" y="10434"/>
                        <a:pt x="83373" y="10976"/>
                        <a:pt x="82834" y="11482"/>
                      </a:cubicBezTo>
                      <a:lnTo>
                        <a:pt x="82834" y="11636"/>
                      </a:lnTo>
                      <a:cubicBezTo>
                        <a:pt x="83391" y="11123"/>
                        <a:pt x="83904" y="10574"/>
                        <a:pt x="84370" y="9985"/>
                      </a:cubicBezTo>
                      <a:lnTo>
                        <a:pt x="84370" y="9834"/>
                      </a:lnTo>
                      <a:close/>
                      <a:moveTo>
                        <a:pt x="2021" y="0"/>
                      </a:moveTo>
                      <a:cubicBezTo>
                        <a:pt x="1339" y="0"/>
                        <a:pt x="660" y="86"/>
                        <a:pt x="4" y="255"/>
                      </a:cubicBezTo>
                      <a:cubicBezTo>
                        <a:pt x="4" y="298"/>
                        <a:pt x="0" y="334"/>
                        <a:pt x="0" y="377"/>
                      </a:cubicBezTo>
                      <a:cubicBezTo>
                        <a:pt x="657" y="201"/>
                        <a:pt x="1339" y="111"/>
                        <a:pt x="2025" y="111"/>
                      </a:cubicBezTo>
                      <a:cubicBezTo>
                        <a:pt x="3234" y="111"/>
                        <a:pt x="4454" y="388"/>
                        <a:pt x="5557" y="940"/>
                      </a:cubicBezTo>
                      <a:cubicBezTo>
                        <a:pt x="6770" y="1547"/>
                        <a:pt x="7832" y="2459"/>
                        <a:pt x="8862" y="3342"/>
                      </a:cubicBezTo>
                      <a:cubicBezTo>
                        <a:pt x="9609" y="3988"/>
                        <a:pt x="10388" y="4652"/>
                        <a:pt x="11216" y="5201"/>
                      </a:cubicBezTo>
                      <a:cubicBezTo>
                        <a:pt x="13482" y="6690"/>
                        <a:pt x="16307" y="7427"/>
                        <a:pt x="19784" y="7427"/>
                      </a:cubicBezTo>
                      <a:cubicBezTo>
                        <a:pt x="20833" y="7427"/>
                        <a:pt x="21938" y="7362"/>
                        <a:pt x="23108" y="7229"/>
                      </a:cubicBezTo>
                      <a:cubicBezTo>
                        <a:pt x="24439" y="7078"/>
                        <a:pt x="25786" y="6859"/>
                        <a:pt x="27088" y="6651"/>
                      </a:cubicBezTo>
                      <a:cubicBezTo>
                        <a:pt x="29497" y="6259"/>
                        <a:pt x="31977" y="5861"/>
                        <a:pt x="34461" y="5861"/>
                      </a:cubicBezTo>
                      <a:lnTo>
                        <a:pt x="34777" y="5861"/>
                      </a:lnTo>
                      <a:cubicBezTo>
                        <a:pt x="34953" y="5840"/>
                        <a:pt x="35129" y="5825"/>
                        <a:pt x="35305" y="5825"/>
                      </a:cubicBezTo>
                      <a:cubicBezTo>
                        <a:pt x="35595" y="5825"/>
                        <a:pt x="35883" y="5858"/>
                        <a:pt x="36173" y="5926"/>
                      </a:cubicBezTo>
                      <a:cubicBezTo>
                        <a:pt x="41485" y="6342"/>
                        <a:pt x="46575" y="8628"/>
                        <a:pt x="51506" y="10847"/>
                      </a:cubicBezTo>
                      <a:cubicBezTo>
                        <a:pt x="53147" y="11587"/>
                        <a:pt x="54845" y="12347"/>
                        <a:pt x="56521" y="13029"/>
                      </a:cubicBezTo>
                      <a:cubicBezTo>
                        <a:pt x="61751" y="15150"/>
                        <a:pt x="66126" y="16156"/>
                        <a:pt x="70189" y="16156"/>
                      </a:cubicBezTo>
                      <a:cubicBezTo>
                        <a:pt x="70544" y="16156"/>
                        <a:pt x="70892" y="16149"/>
                        <a:pt x="71245" y="16134"/>
                      </a:cubicBezTo>
                      <a:cubicBezTo>
                        <a:pt x="75749" y="15937"/>
                        <a:pt x="79805" y="14365"/>
                        <a:pt x="82720" y="11741"/>
                      </a:cubicBezTo>
                      <a:lnTo>
                        <a:pt x="82720" y="11587"/>
                      </a:lnTo>
                      <a:cubicBezTo>
                        <a:pt x="79819" y="14235"/>
                        <a:pt x="75759" y="15826"/>
                        <a:pt x="71237" y="16019"/>
                      </a:cubicBezTo>
                      <a:cubicBezTo>
                        <a:pt x="70889" y="16033"/>
                        <a:pt x="70541" y="16041"/>
                        <a:pt x="70189" y="16041"/>
                      </a:cubicBezTo>
                      <a:cubicBezTo>
                        <a:pt x="66141" y="16041"/>
                        <a:pt x="61776" y="15039"/>
                        <a:pt x="56564" y="12925"/>
                      </a:cubicBezTo>
                      <a:cubicBezTo>
                        <a:pt x="54891" y="12243"/>
                        <a:pt x="53194" y="11482"/>
                        <a:pt x="51553" y="10743"/>
                      </a:cubicBezTo>
                      <a:cubicBezTo>
                        <a:pt x="46303" y="8381"/>
                        <a:pt x="40871" y="5941"/>
                        <a:pt x="35172" y="5757"/>
                      </a:cubicBezTo>
                      <a:cubicBezTo>
                        <a:pt x="34935" y="5750"/>
                        <a:pt x="34698" y="5747"/>
                        <a:pt x="34461" y="5747"/>
                      </a:cubicBezTo>
                      <a:cubicBezTo>
                        <a:pt x="31970" y="5747"/>
                        <a:pt x="29483" y="6148"/>
                        <a:pt x="27071" y="6536"/>
                      </a:cubicBezTo>
                      <a:cubicBezTo>
                        <a:pt x="25771" y="6748"/>
                        <a:pt x="24426" y="6963"/>
                        <a:pt x="23097" y="7114"/>
                      </a:cubicBezTo>
                      <a:cubicBezTo>
                        <a:pt x="21931" y="7247"/>
                        <a:pt x="20829" y="7315"/>
                        <a:pt x="19784" y="7315"/>
                      </a:cubicBezTo>
                      <a:cubicBezTo>
                        <a:pt x="16328" y="7315"/>
                        <a:pt x="13525" y="6582"/>
                        <a:pt x="11281" y="5104"/>
                      </a:cubicBezTo>
                      <a:cubicBezTo>
                        <a:pt x="10456" y="4562"/>
                        <a:pt x="9680" y="3898"/>
                        <a:pt x="8934" y="3256"/>
                      </a:cubicBezTo>
                      <a:cubicBezTo>
                        <a:pt x="7900" y="2369"/>
                        <a:pt x="6831" y="1450"/>
                        <a:pt x="5607" y="837"/>
                      </a:cubicBezTo>
                      <a:cubicBezTo>
                        <a:pt x="4487" y="277"/>
                        <a:pt x="3252" y="0"/>
                        <a:pt x="2021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288" name="Google Shape;1288;g11a9404f3b8_0_1000"/>
              <p:cNvSpPr/>
              <p:nvPr/>
            </p:nvSpPr>
            <p:spPr>
              <a:xfrm>
                <a:off x="4921590" y="3223954"/>
                <a:ext cx="166021" cy="741615"/>
              </a:xfrm>
              <a:custGeom>
                <a:rect b="b" l="l" r="r" t="t"/>
                <a:pathLst>
                  <a:path extrusionOk="0" h="18873" w="4225">
                    <a:moveTo>
                      <a:pt x="0" y="0"/>
                    </a:moveTo>
                    <a:lnTo>
                      <a:pt x="0" y="18872"/>
                    </a:lnTo>
                    <a:lnTo>
                      <a:pt x="4225" y="1887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g11a9404f3b8_0_1000"/>
              <p:cNvSpPr/>
              <p:nvPr/>
            </p:nvSpPr>
            <p:spPr>
              <a:xfrm>
                <a:off x="5168405" y="3072588"/>
                <a:ext cx="166179" cy="892979"/>
              </a:xfrm>
              <a:custGeom>
                <a:rect b="b" l="l" r="r" t="t"/>
                <a:pathLst>
                  <a:path extrusionOk="0" h="22725" w="4229">
                    <a:moveTo>
                      <a:pt x="1" y="1"/>
                    </a:moveTo>
                    <a:lnTo>
                      <a:pt x="1" y="22724"/>
                    </a:lnTo>
                    <a:lnTo>
                      <a:pt x="4229" y="22724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g11a9404f3b8_0_1000"/>
              <p:cNvSpPr/>
              <p:nvPr/>
            </p:nvSpPr>
            <p:spPr>
              <a:xfrm>
                <a:off x="5415377" y="2923933"/>
                <a:ext cx="166179" cy="1041632"/>
              </a:xfrm>
              <a:custGeom>
                <a:rect b="b" l="l" r="r" t="t"/>
                <a:pathLst>
                  <a:path extrusionOk="0" h="26508" w="4229">
                    <a:moveTo>
                      <a:pt x="1" y="0"/>
                    </a:moveTo>
                    <a:lnTo>
                      <a:pt x="1" y="26507"/>
                    </a:lnTo>
                    <a:lnTo>
                      <a:pt x="4229" y="26507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" name="Google Shape;1291;g11a9404f3b8_0_1000"/>
              <p:cNvSpPr/>
              <p:nvPr/>
            </p:nvSpPr>
            <p:spPr>
              <a:xfrm>
                <a:off x="5662310" y="2741719"/>
                <a:ext cx="166100" cy="1223843"/>
              </a:xfrm>
              <a:custGeom>
                <a:rect b="b" l="l" r="r" t="t"/>
                <a:pathLst>
                  <a:path extrusionOk="0" h="31145" w="4227">
                    <a:moveTo>
                      <a:pt x="1" y="0"/>
                    </a:moveTo>
                    <a:lnTo>
                      <a:pt x="1" y="31144"/>
                    </a:lnTo>
                    <a:lnTo>
                      <a:pt x="4226" y="31144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g11a9404f3b8_0_1000"/>
              <p:cNvSpPr/>
              <p:nvPr/>
            </p:nvSpPr>
            <p:spPr>
              <a:xfrm>
                <a:off x="5909282" y="3001659"/>
                <a:ext cx="166061" cy="963906"/>
              </a:xfrm>
              <a:custGeom>
                <a:rect b="b" l="l" r="r" t="t"/>
                <a:pathLst>
                  <a:path extrusionOk="0" h="24530" w="4226">
                    <a:moveTo>
                      <a:pt x="1" y="0"/>
                    </a:moveTo>
                    <a:lnTo>
                      <a:pt x="1" y="24529"/>
                    </a:lnTo>
                    <a:lnTo>
                      <a:pt x="4225" y="24529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" name="Google Shape;1293;g11a9404f3b8_0_1000"/>
              <p:cNvSpPr/>
              <p:nvPr/>
            </p:nvSpPr>
            <p:spPr>
              <a:xfrm>
                <a:off x="6156254" y="2640416"/>
                <a:ext cx="166061" cy="1325145"/>
              </a:xfrm>
              <a:custGeom>
                <a:rect b="b" l="l" r="r" t="t"/>
                <a:pathLst>
                  <a:path extrusionOk="0" h="33723" w="4226">
                    <a:moveTo>
                      <a:pt x="1" y="1"/>
                    </a:moveTo>
                    <a:lnTo>
                      <a:pt x="1" y="33722"/>
                    </a:lnTo>
                    <a:lnTo>
                      <a:pt x="4225" y="3372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" name="Google Shape;1294;g11a9404f3b8_0_1000"/>
              <p:cNvSpPr/>
              <p:nvPr/>
            </p:nvSpPr>
            <p:spPr>
              <a:xfrm>
                <a:off x="6403226" y="3091489"/>
                <a:ext cx="166061" cy="874078"/>
              </a:xfrm>
              <a:custGeom>
                <a:rect b="b" l="l" r="r" t="t"/>
                <a:pathLst>
                  <a:path extrusionOk="0" h="22244" w="4226">
                    <a:moveTo>
                      <a:pt x="1" y="0"/>
                    </a:moveTo>
                    <a:lnTo>
                      <a:pt x="1" y="22243"/>
                    </a:lnTo>
                    <a:lnTo>
                      <a:pt x="4225" y="22243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g11a9404f3b8_0_1000"/>
              <p:cNvSpPr/>
              <p:nvPr/>
            </p:nvSpPr>
            <p:spPr>
              <a:xfrm>
                <a:off x="6650080" y="2798266"/>
                <a:ext cx="166179" cy="1167297"/>
              </a:xfrm>
              <a:custGeom>
                <a:rect b="b" l="l" r="r" t="t"/>
                <a:pathLst>
                  <a:path extrusionOk="0" h="29706" w="4229">
                    <a:moveTo>
                      <a:pt x="0" y="1"/>
                    </a:moveTo>
                    <a:lnTo>
                      <a:pt x="0" y="29705"/>
                    </a:lnTo>
                    <a:lnTo>
                      <a:pt x="4228" y="29705"/>
                    </a:lnTo>
                    <a:lnTo>
                      <a:pt x="4228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g11a9404f3b8_0_1000"/>
              <p:cNvSpPr/>
              <p:nvPr/>
            </p:nvSpPr>
            <p:spPr>
              <a:xfrm>
                <a:off x="6897013" y="3673574"/>
                <a:ext cx="166218" cy="292001"/>
              </a:xfrm>
              <a:custGeom>
                <a:rect b="b" l="l" r="r" t="t"/>
                <a:pathLst>
                  <a:path extrusionOk="0" h="7431" w="4230">
                    <a:moveTo>
                      <a:pt x="1" y="1"/>
                    </a:moveTo>
                    <a:lnTo>
                      <a:pt x="1" y="7430"/>
                    </a:lnTo>
                    <a:lnTo>
                      <a:pt x="4229" y="7430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" name="Google Shape;1297;g11a9404f3b8_0_1000"/>
              <p:cNvSpPr/>
              <p:nvPr/>
            </p:nvSpPr>
            <p:spPr>
              <a:xfrm>
                <a:off x="7143985" y="2724901"/>
                <a:ext cx="166061" cy="1240661"/>
              </a:xfrm>
              <a:custGeom>
                <a:rect b="b" l="l" r="r" t="t"/>
                <a:pathLst>
                  <a:path extrusionOk="0" h="31573" w="4226">
                    <a:moveTo>
                      <a:pt x="1" y="1"/>
                    </a:moveTo>
                    <a:lnTo>
                      <a:pt x="1" y="31572"/>
                    </a:lnTo>
                    <a:lnTo>
                      <a:pt x="4225" y="3157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" name="Google Shape;1298;g11a9404f3b8_0_1000"/>
              <p:cNvSpPr/>
              <p:nvPr/>
            </p:nvSpPr>
            <p:spPr>
              <a:xfrm>
                <a:off x="7390957" y="2381065"/>
                <a:ext cx="166061" cy="1584492"/>
              </a:xfrm>
              <a:custGeom>
                <a:rect b="b" l="l" r="r" t="t"/>
                <a:pathLst>
                  <a:path extrusionOk="0" h="40323" w="4226">
                    <a:moveTo>
                      <a:pt x="1" y="0"/>
                    </a:moveTo>
                    <a:lnTo>
                      <a:pt x="1" y="40322"/>
                    </a:lnTo>
                    <a:lnTo>
                      <a:pt x="4225" y="4032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" name="Google Shape;1299;g11a9404f3b8_0_1000"/>
              <p:cNvSpPr/>
              <p:nvPr/>
            </p:nvSpPr>
            <p:spPr>
              <a:xfrm>
                <a:off x="7637929" y="3115184"/>
                <a:ext cx="166061" cy="850383"/>
              </a:xfrm>
              <a:custGeom>
                <a:rect b="b" l="l" r="r" t="t"/>
                <a:pathLst>
                  <a:path extrusionOk="0" h="21641" w="4226">
                    <a:moveTo>
                      <a:pt x="1" y="0"/>
                    </a:moveTo>
                    <a:lnTo>
                      <a:pt x="1" y="21640"/>
                    </a:lnTo>
                    <a:lnTo>
                      <a:pt x="4225" y="21640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00" name="Google Shape;1300;g11a9404f3b8_0_1000"/>
          <p:cNvGrpSpPr/>
          <p:nvPr/>
        </p:nvGrpSpPr>
        <p:grpSpPr>
          <a:xfrm>
            <a:off x="5262046" y="2085203"/>
            <a:ext cx="1054922" cy="2623644"/>
            <a:chOff x="5262046" y="2234728"/>
            <a:chExt cx="1054922" cy="2623644"/>
          </a:xfrm>
        </p:grpSpPr>
        <p:sp>
          <p:nvSpPr>
            <p:cNvPr id="1301" name="Google Shape;1301;g11a9404f3b8_0_1000"/>
            <p:cNvSpPr/>
            <p:nvPr/>
          </p:nvSpPr>
          <p:spPr>
            <a:xfrm>
              <a:off x="6104070" y="2510819"/>
              <a:ext cx="54895" cy="4008"/>
            </a:xfrm>
            <a:custGeom>
              <a:rect b="b" l="l" r="r" t="t"/>
              <a:pathLst>
                <a:path extrusionOk="0" h="102" w="1397">
                  <a:moveTo>
                    <a:pt x="529" y="0"/>
                  </a:moveTo>
                  <a:cubicBezTo>
                    <a:pt x="353" y="0"/>
                    <a:pt x="177" y="15"/>
                    <a:pt x="1" y="36"/>
                  </a:cubicBezTo>
                  <a:cubicBezTo>
                    <a:pt x="134" y="40"/>
                    <a:pt x="263" y="43"/>
                    <a:pt x="393" y="47"/>
                  </a:cubicBezTo>
                  <a:cubicBezTo>
                    <a:pt x="729" y="58"/>
                    <a:pt x="1064" y="76"/>
                    <a:pt x="1397" y="101"/>
                  </a:cubicBezTo>
                  <a:cubicBezTo>
                    <a:pt x="1107" y="33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C2D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g11a9404f3b8_0_1000"/>
            <p:cNvSpPr/>
            <p:nvPr/>
          </p:nvSpPr>
          <p:spPr>
            <a:xfrm>
              <a:off x="6266871" y="2618410"/>
              <a:ext cx="157" cy="236"/>
            </a:xfrm>
            <a:custGeom>
              <a:rect b="b" l="l" r="r" t="t"/>
              <a:pathLst>
                <a:path extrusionOk="0" h="6" w="4">
                  <a:moveTo>
                    <a:pt x="0" y="1"/>
                  </a:moveTo>
                  <a:cubicBezTo>
                    <a:pt x="0" y="5"/>
                    <a:pt x="4" y="5"/>
                    <a:pt x="4" y="5"/>
                  </a:cubicBezTo>
                  <a:cubicBezTo>
                    <a:pt x="4" y="5"/>
                    <a:pt x="0" y="5"/>
                    <a:pt x="0" y="1"/>
                  </a:cubicBezTo>
                  <a:close/>
                </a:path>
              </a:pathLst>
            </a:custGeom>
            <a:solidFill>
              <a:srgbClr val="99BD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g11a9404f3b8_0_1000"/>
            <p:cNvSpPr/>
            <p:nvPr/>
          </p:nvSpPr>
          <p:spPr>
            <a:xfrm>
              <a:off x="5977067" y="2638333"/>
              <a:ext cx="3340" cy="49826"/>
            </a:xfrm>
            <a:custGeom>
              <a:rect b="b" l="l" r="r" t="t"/>
              <a:pathLst>
                <a:path extrusionOk="0" h="1268" w="85">
                  <a:moveTo>
                    <a:pt x="42" y="0"/>
                  </a:moveTo>
                  <a:cubicBezTo>
                    <a:pt x="9" y="244"/>
                    <a:pt x="1" y="487"/>
                    <a:pt x="15" y="728"/>
                  </a:cubicBezTo>
                  <a:lnTo>
                    <a:pt x="15" y="728"/>
                  </a:lnTo>
                  <a:cubicBezTo>
                    <a:pt x="2" y="487"/>
                    <a:pt x="11" y="243"/>
                    <a:pt x="45" y="0"/>
                  </a:cubicBezTo>
                  <a:close/>
                  <a:moveTo>
                    <a:pt x="15" y="728"/>
                  </a:moveTo>
                  <a:lnTo>
                    <a:pt x="15" y="728"/>
                  </a:lnTo>
                  <a:cubicBezTo>
                    <a:pt x="26" y="910"/>
                    <a:pt x="49" y="1091"/>
                    <a:pt x="85" y="1267"/>
                  </a:cubicBezTo>
                  <a:cubicBezTo>
                    <a:pt x="75" y="1213"/>
                    <a:pt x="63" y="1156"/>
                    <a:pt x="56" y="1099"/>
                  </a:cubicBezTo>
                  <a:cubicBezTo>
                    <a:pt x="37" y="976"/>
                    <a:pt x="23" y="852"/>
                    <a:pt x="15" y="728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g11a9404f3b8_0_1000"/>
            <p:cNvSpPr/>
            <p:nvPr/>
          </p:nvSpPr>
          <p:spPr>
            <a:xfrm>
              <a:off x="5988698" y="2715077"/>
              <a:ext cx="39099" cy="54306"/>
            </a:xfrm>
            <a:custGeom>
              <a:rect b="b" l="l" r="r" t="t"/>
              <a:pathLst>
                <a:path extrusionOk="0" h="1382" w="995">
                  <a:moveTo>
                    <a:pt x="1" y="0"/>
                  </a:moveTo>
                  <a:lnTo>
                    <a:pt x="1" y="0"/>
                  </a:lnTo>
                  <a:cubicBezTo>
                    <a:pt x="220" y="527"/>
                    <a:pt x="557" y="1001"/>
                    <a:pt x="995" y="1382"/>
                  </a:cubicBezTo>
                  <a:cubicBezTo>
                    <a:pt x="561" y="1001"/>
                    <a:pt x="220" y="524"/>
                    <a:pt x="1" y="0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g11a9404f3b8_0_1000"/>
            <p:cNvSpPr/>
            <p:nvPr/>
          </p:nvSpPr>
          <p:spPr>
            <a:xfrm>
              <a:off x="5965592" y="2784355"/>
              <a:ext cx="125548" cy="256714"/>
            </a:xfrm>
            <a:custGeom>
              <a:rect b="b" l="l" r="r" t="t"/>
              <a:pathLst>
                <a:path extrusionOk="0" h="6533" w="3195">
                  <a:moveTo>
                    <a:pt x="2729" y="0"/>
                  </a:moveTo>
                  <a:cubicBezTo>
                    <a:pt x="2573" y="0"/>
                    <a:pt x="2423" y="83"/>
                    <a:pt x="2344" y="229"/>
                  </a:cubicBezTo>
                  <a:cubicBezTo>
                    <a:pt x="1838" y="1169"/>
                    <a:pt x="1414" y="2139"/>
                    <a:pt x="1001" y="3115"/>
                  </a:cubicBezTo>
                  <a:cubicBezTo>
                    <a:pt x="804" y="3606"/>
                    <a:pt x="600" y="4091"/>
                    <a:pt x="417" y="4590"/>
                  </a:cubicBezTo>
                  <a:lnTo>
                    <a:pt x="137" y="5329"/>
                  </a:lnTo>
                  <a:cubicBezTo>
                    <a:pt x="44" y="5577"/>
                    <a:pt x="0" y="5843"/>
                    <a:pt x="173" y="6187"/>
                  </a:cubicBezTo>
                  <a:cubicBezTo>
                    <a:pt x="284" y="6404"/>
                    <a:pt x="505" y="6533"/>
                    <a:pt x="736" y="6533"/>
                  </a:cubicBezTo>
                  <a:cubicBezTo>
                    <a:pt x="819" y="6533"/>
                    <a:pt x="903" y="6516"/>
                    <a:pt x="983" y="6481"/>
                  </a:cubicBezTo>
                  <a:cubicBezTo>
                    <a:pt x="1339" y="6330"/>
                    <a:pt x="1475" y="6101"/>
                    <a:pt x="1561" y="5850"/>
                  </a:cubicBezTo>
                  <a:lnTo>
                    <a:pt x="1823" y="5103"/>
                  </a:lnTo>
                  <a:cubicBezTo>
                    <a:pt x="2007" y="4604"/>
                    <a:pt x="2161" y="4098"/>
                    <a:pt x="2326" y="3595"/>
                  </a:cubicBezTo>
                  <a:cubicBezTo>
                    <a:pt x="2638" y="2587"/>
                    <a:pt x="2936" y="1571"/>
                    <a:pt x="3155" y="523"/>
                  </a:cubicBezTo>
                  <a:cubicBezTo>
                    <a:pt x="3195" y="340"/>
                    <a:pt x="3108" y="146"/>
                    <a:pt x="2936" y="53"/>
                  </a:cubicBezTo>
                  <a:cubicBezTo>
                    <a:pt x="2870" y="17"/>
                    <a:pt x="2799" y="0"/>
                    <a:pt x="2729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g11a9404f3b8_0_1000"/>
            <p:cNvSpPr/>
            <p:nvPr/>
          </p:nvSpPr>
          <p:spPr>
            <a:xfrm>
              <a:off x="5288021" y="2719557"/>
              <a:ext cx="227950" cy="308348"/>
            </a:xfrm>
            <a:custGeom>
              <a:rect b="b" l="l" r="r" t="t"/>
              <a:pathLst>
                <a:path extrusionOk="0" h="7847" w="5801">
                  <a:moveTo>
                    <a:pt x="2024" y="1"/>
                  </a:moveTo>
                  <a:cubicBezTo>
                    <a:pt x="1928" y="130"/>
                    <a:pt x="1863" y="223"/>
                    <a:pt x="1788" y="331"/>
                  </a:cubicBezTo>
                  <a:cubicBezTo>
                    <a:pt x="1716" y="438"/>
                    <a:pt x="1648" y="543"/>
                    <a:pt x="1579" y="650"/>
                  </a:cubicBezTo>
                  <a:cubicBezTo>
                    <a:pt x="1446" y="866"/>
                    <a:pt x="1321" y="1081"/>
                    <a:pt x="1203" y="1303"/>
                  </a:cubicBezTo>
                  <a:cubicBezTo>
                    <a:pt x="966" y="1745"/>
                    <a:pt x="761" y="2204"/>
                    <a:pt x="582" y="2678"/>
                  </a:cubicBezTo>
                  <a:cubicBezTo>
                    <a:pt x="227" y="3626"/>
                    <a:pt x="0" y="4652"/>
                    <a:pt x="15" y="5718"/>
                  </a:cubicBezTo>
                  <a:cubicBezTo>
                    <a:pt x="15" y="5822"/>
                    <a:pt x="18" y="6049"/>
                    <a:pt x="68" y="6256"/>
                  </a:cubicBezTo>
                  <a:cubicBezTo>
                    <a:pt x="115" y="6465"/>
                    <a:pt x="205" y="6680"/>
                    <a:pt x="330" y="6864"/>
                  </a:cubicBezTo>
                  <a:cubicBezTo>
                    <a:pt x="585" y="7240"/>
                    <a:pt x="933" y="7452"/>
                    <a:pt x="1235" y="7578"/>
                  </a:cubicBezTo>
                  <a:cubicBezTo>
                    <a:pt x="1544" y="7707"/>
                    <a:pt x="1831" y="7768"/>
                    <a:pt x="2104" y="7804"/>
                  </a:cubicBezTo>
                  <a:cubicBezTo>
                    <a:pt x="2380" y="7840"/>
                    <a:pt x="2642" y="7847"/>
                    <a:pt x="2901" y="7847"/>
                  </a:cubicBezTo>
                  <a:cubicBezTo>
                    <a:pt x="3927" y="7822"/>
                    <a:pt x="4860" y="7628"/>
                    <a:pt x="5800" y="7341"/>
                  </a:cubicBezTo>
                  <a:lnTo>
                    <a:pt x="5603" y="6397"/>
                  </a:lnTo>
                  <a:cubicBezTo>
                    <a:pt x="5166" y="6423"/>
                    <a:pt x="4720" y="6442"/>
                    <a:pt x="4281" y="6442"/>
                  </a:cubicBezTo>
                  <a:cubicBezTo>
                    <a:pt x="3831" y="6442"/>
                    <a:pt x="3389" y="6422"/>
                    <a:pt x="2972" y="6372"/>
                  </a:cubicBezTo>
                  <a:cubicBezTo>
                    <a:pt x="2563" y="6325"/>
                    <a:pt x="2161" y="6225"/>
                    <a:pt x="1928" y="6092"/>
                  </a:cubicBezTo>
                  <a:cubicBezTo>
                    <a:pt x="1809" y="6024"/>
                    <a:pt x="1763" y="5959"/>
                    <a:pt x="1769" y="5938"/>
                  </a:cubicBezTo>
                  <a:lnTo>
                    <a:pt x="1773" y="5905"/>
                  </a:lnTo>
                  <a:lnTo>
                    <a:pt x="1784" y="5754"/>
                  </a:lnTo>
                  <a:cubicBezTo>
                    <a:pt x="1834" y="4961"/>
                    <a:pt x="2061" y="4157"/>
                    <a:pt x="2376" y="3382"/>
                  </a:cubicBezTo>
                  <a:cubicBezTo>
                    <a:pt x="2538" y="2991"/>
                    <a:pt x="2728" y="2610"/>
                    <a:pt x="2929" y="2237"/>
                  </a:cubicBezTo>
                  <a:cubicBezTo>
                    <a:pt x="3030" y="2050"/>
                    <a:pt x="3137" y="1863"/>
                    <a:pt x="3249" y="1684"/>
                  </a:cubicBezTo>
                  <a:lnTo>
                    <a:pt x="3417" y="1419"/>
                  </a:lnTo>
                  <a:cubicBezTo>
                    <a:pt x="3471" y="1336"/>
                    <a:pt x="3539" y="1235"/>
                    <a:pt x="3578" y="1178"/>
                  </a:cubicBezTo>
                  <a:lnTo>
                    <a:pt x="202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g11a9404f3b8_0_1000"/>
            <p:cNvSpPr/>
            <p:nvPr/>
          </p:nvSpPr>
          <p:spPr>
            <a:xfrm>
              <a:off x="5297766" y="2639787"/>
              <a:ext cx="193528" cy="199147"/>
            </a:xfrm>
            <a:custGeom>
              <a:rect b="b" l="l" r="r" t="t"/>
              <a:pathLst>
                <a:path extrusionOk="0" h="5068" w="4925">
                  <a:moveTo>
                    <a:pt x="2971" y="1"/>
                  </a:moveTo>
                  <a:cubicBezTo>
                    <a:pt x="2873" y="1"/>
                    <a:pt x="2766" y="14"/>
                    <a:pt x="2649" y="43"/>
                  </a:cubicBezTo>
                  <a:cubicBezTo>
                    <a:pt x="1863" y="236"/>
                    <a:pt x="0" y="3338"/>
                    <a:pt x="0" y="3338"/>
                  </a:cubicBezTo>
                  <a:lnTo>
                    <a:pt x="4174" y="5067"/>
                  </a:lnTo>
                  <a:cubicBezTo>
                    <a:pt x="4174" y="5067"/>
                    <a:pt x="4924" y="2705"/>
                    <a:pt x="4454" y="1761"/>
                  </a:cubicBezTo>
                  <a:cubicBezTo>
                    <a:pt x="4017" y="883"/>
                    <a:pt x="3772" y="1"/>
                    <a:pt x="297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g11a9404f3b8_0_1000"/>
            <p:cNvSpPr/>
            <p:nvPr/>
          </p:nvSpPr>
          <p:spPr>
            <a:xfrm>
              <a:off x="5488310" y="2958906"/>
              <a:ext cx="102442" cy="63068"/>
            </a:xfrm>
            <a:custGeom>
              <a:rect b="b" l="l" r="r" t="t"/>
              <a:pathLst>
                <a:path extrusionOk="0" h="1605" w="2607">
                  <a:moveTo>
                    <a:pt x="2606" y="1"/>
                  </a:moveTo>
                  <a:lnTo>
                    <a:pt x="696" y="202"/>
                  </a:lnTo>
                  <a:lnTo>
                    <a:pt x="0" y="765"/>
                  </a:lnTo>
                  <a:cubicBezTo>
                    <a:pt x="312" y="1494"/>
                    <a:pt x="1533" y="1605"/>
                    <a:pt x="1533" y="1605"/>
                  </a:cubicBezTo>
                  <a:lnTo>
                    <a:pt x="2606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g11a9404f3b8_0_1000"/>
            <p:cNvSpPr/>
            <p:nvPr/>
          </p:nvSpPr>
          <p:spPr>
            <a:xfrm>
              <a:off x="5548510" y="2958906"/>
              <a:ext cx="95801" cy="96076"/>
            </a:xfrm>
            <a:custGeom>
              <a:rect b="b" l="l" r="r" t="t"/>
              <a:pathLst>
                <a:path extrusionOk="0" h="2445" w="2438">
                  <a:moveTo>
                    <a:pt x="1074" y="1"/>
                  </a:moveTo>
                  <a:lnTo>
                    <a:pt x="1" y="1605"/>
                  </a:lnTo>
                  <a:lnTo>
                    <a:pt x="970" y="2445"/>
                  </a:lnTo>
                  <a:lnTo>
                    <a:pt x="2438" y="851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g11a9404f3b8_0_1000"/>
            <p:cNvSpPr/>
            <p:nvPr/>
          </p:nvSpPr>
          <p:spPr>
            <a:xfrm>
              <a:off x="5395494" y="4767365"/>
              <a:ext cx="39099" cy="18940"/>
            </a:xfrm>
            <a:custGeom>
              <a:rect b="b" l="l" r="r" t="t"/>
              <a:pathLst>
                <a:path extrusionOk="0" h="482" w="995">
                  <a:moveTo>
                    <a:pt x="796" y="88"/>
                  </a:moveTo>
                  <a:cubicBezTo>
                    <a:pt x="818" y="88"/>
                    <a:pt x="836" y="91"/>
                    <a:pt x="851" y="98"/>
                  </a:cubicBezTo>
                  <a:cubicBezTo>
                    <a:pt x="865" y="105"/>
                    <a:pt x="883" y="119"/>
                    <a:pt x="890" y="159"/>
                  </a:cubicBezTo>
                  <a:cubicBezTo>
                    <a:pt x="901" y="227"/>
                    <a:pt x="887" y="281"/>
                    <a:pt x="843" y="316"/>
                  </a:cubicBezTo>
                  <a:cubicBezTo>
                    <a:pt x="789" y="368"/>
                    <a:pt x="685" y="393"/>
                    <a:pt x="545" y="393"/>
                  </a:cubicBezTo>
                  <a:cubicBezTo>
                    <a:pt x="438" y="393"/>
                    <a:pt x="310" y="378"/>
                    <a:pt x="166" y="349"/>
                  </a:cubicBezTo>
                  <a:cubicBezTo>
                    <a:pt x="372" y="227"/>
                    <a:pt x="650" y="88"/>
                    <a:pt x="796" y="88"/>
                  </a:cubicBezTo>
                  <a:close/>
                  <a:moveTo>
                    <a:pt x="792" y="1"/>
                  </a:moveTo>
                  <a:cubicBezTo>
                    <a:pt x="533" y="1"/>
                    <a:pt x="82" y="297"/>
                    <a:pt x="25" y="334"/>
                  </a:cubicBezTo>
                  <a:cubicBezTo>
                    <a:pt x="11" y="342"/>
                    <a:pt x="0" y="359"/>
                    <a:pt x="4" y="378"/>
                  </a:cubicBezTo>
                  <a:cubicBezTo>
                    <a:pt x="7" y="396"/>
                    <a:pt x="22" y="410"/>
                    <a:pt x="40" y="414"/>
                  </a:cubicBezTo>
                  <a:cubicBezTo>
                    <a:pt x="172" y="446"/>
                    <a:pt x="366" y="482"/>
                    <a:pt x="542" y="482"/>
                  </a:cubicBezTo>
                  <a:cubicBezTo>
                    <a:pt x="689" y="482"/>
                    <a:pt x="825" y="457"/>
                    <a:pt x="905" y="385"/>
                  </a:cubicBezTo>
                  <a:cubicBezTo>
                    <a:pt x="969" y="328"/>
                    <a:pt x="994" y="245"/>
                    <a:pt x="980" y="144"/>
                  </a:cubicBezTo>
                  <a:cubicBezTo>
                    <a:pt x="969" y="69"/>
                    <a:pt x="923" y="33"/>
                    <a:pt x="887" y="19"/>
                  </a:cubicBezTo>
                  <a:cubicBezTo>
                    <a:pt x="860" y="7"/>
                    <a:pt x="828" y="1"/>
                    <a:pt x="7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g11a9404f3b8_0_1000"/>
            <p:cNvSpPr/>
            <p:nvPr/>
          </p:nvSpPr>
          <p:spPr>
            <a:xfrm>
              <a:off x="5395612" y="4749799"/>
              <a:ext cx="23341" cy="33990"/>
            </a:xfrm>
            <a:custGeom>
              <a:rect b="b" l="l" r="r" t="t"/>
              <a:pathLst>
                <a:path extrusionOk="0" h="865" w="594">
                  <a:moveTo>
                    <a:pt x="385" y="92"/>
                  </a:moveTo>
                  <a:cubicBezTo>
                    <a:pt x="446" y="100"/>
                    <a:pt x="456" y="125"/>
                    <a:pt x="461" y="147"/>
                  </a:cubicBezTo>
                  <a:cubicBezTo>
                    <a:pt x="489" y="279"/>
                    <a:pt x="274" y="588"/>
                    <a:pt x="94" y="731"/>
                  </a:cubicBezTo>
                  <a:cubicBezTo>
                    <a:pt x="101" y="548"/>
                    <a:pt x="144" y="240"/>
                    <a:pt x="267" y="132"/>
                  </a:cubicBezTo>
                  <a:cubicBezTo>
                    <a:pt x="295" y="103"/>
                    <a:pt x="327" y="92"/>
                    <a:pt x="367" y="92"/>
                  </a:cubicBezTo>
                  <a:close/>
                  <a:moveTo>
                    <a:pt x="361" y="0"/>
                  </a:moveTo>
                  <a:cubicBezTo>
                    <a:pt x="303" y="0"/>
                    <a:pt x="250" y="22"/>
                    <a:pt x="206" y="64"/>
                  </a:cubicBezTo>
                  <a:cubicBezTo>
                    <a:pt x="1" y="246"/>
                    <a:pt x="1" y="796"/>
                    <a:pt x="1" y="818"/>
                  </a:cubicBezTo>
                  <a:cubicBezTo>
                    <a:pt x="1" y="836"/>
                    <a:pt x="12" y="849"/>
                    <a:pt x="22" y="857"/>
                  </a:cubicBezTo>
                  <a:cubicBezTo>
                    <a:pt x="30" y="861"/>
                    <a:pt x="37" y="864"/>
                    <a:pt x="47" y="864"/>
                  </a:cubicBezTo>
                  <a:cubicBezTo>
                    <a:pt x="55" y="864"/>
                    <a:pt x="62" y="861"/>
                    <a:pt x="69" y="857"/>
                  </a:cubicBezTo>
                  <a:cubicBezTo>
                    <a:pt x="249" y="756"/>
                    <a:pt x="593" y="344"/>
                    <a:pt x="550" y="128"/>
                  </a:cubicBezTo>
                  <a:cubicBezTo>
                    <a:pt x="542" y="89"/>
                    <a:pt x="511" y="17"/>
                    <a:pt x="396" y="3"/>
                  </a:cubicBezTo>
                  <a:cubicBezTo>
                    <a:pt x="384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g11a9404f3b8_0_1000"/>
            <p:cNvSpPr/>
            <p:nvPr/>
          </p:nvSpPr>
          <p:spPr>
            <a:xfrm>
              <a:off x="5732413" y="4767404"/>
              <a:ext cx="46722" cy="19058"/>
            </a:xfrm>
            <a:custGeom>
              <a:rect b="b" l="l" r="r" t="t"/>
              <a:pathLst>
                <a:path extrusionOk="0" h="485" w="1189">
                  <a:moveTo>
                    <a:pt x="977" y="88"/>
                  </a:moveTo>
                  <a:cubicBezTo>
                    <a:pt x="1011" y="88"/>
                    <a:pt x="1039" y="93"/>
                    <a:pt x="1060" y="104"/>
                  </a:cubicBezTo>
                  <a:cubicBezTo>
                    <a:pt x="1081" y="115"/>
                    <a:pt x="1089" y="129"/>
                    <a:pt x="1092" y="154"/>
                  </a:cubicBezTo>
                  <a:cubicBezTo>
                    <a:pt x="1099" y="215"/>
                    <a:pt x="1081" y="262"/>
                    <a:pt x="1042" y="298"/>
                  </a:cubicBezTo>
                  <a:cubicBezTo>
                    <a:pt x="973" y="361"/>
                    <a:pt x="830" y="392"/>
                    <a:pt x="634" y="392"/>
                  </a:cubicBezTo>
                  <a:cubicBezTo>
                    <a:pt x="506" y="392"/>
                    <a:pt x="356" y="378"/>
                    <a:pt x="188" y="352"/>
                  </a:cubicBezTo>
                  <a:cubicBezTo>
                    <a:pt x="449" y="225"/>
                    <a:pt x="798" y="88"/>
                    <a:pt x="977" y="88"/>
                  </a:cubicBezTo>
                  <a:close/>
                  <a:moveTo>
                    <a:pt x="979" y="0"/>
                  </a:moveTo>
                  <a:cubicBezTo>
                    <a:pt x="673" y="0"/>
                    <a:pt x="100" y="293"/>
                    <a:pt x="26" y="330"/>
                  </a:cubicBezTo>
                  <a:cubicBezTo>
                    <a:pt x="12" y="341"/>
                    <a:pt x="1" y="358"/>
                    <a:pt x="4" y="377"/>
                  </a:cubicBezTo>
                  <a:cubicBezTo>
                    <a:pt x="4" y="395"/>
                    <a:pt x="19" y="409"/>
                    <a:pt x="40" y="416"/>
                  </a:cubicBezTo>
                  <a:cubicBezTo>
                    <a:pt x="202" y="449"/>
                    <a:pt x="428" y="484"/>
                    <a:pt x="640" y="484"/>
                  </a:cubicBezTo>
                  <a:cubicBezTo>
                    <a:pt x="830" y="484"/>
                    <a:pt x="1003" y="452"/>
                    <a:pt x="1103" y="366"/>
                  </a:cubicBezTo>
                  <a:cubicBezTo>
                    <a:pt x="1164" y="308"/>
                    <a:pt x="1189" y="237"/>
                    <a:pt x="1182" y="143"/>
                  </a:cubicBezTo>
                  <a:cubicBezTo>
                    <a:pt x="1175" y="93"/>
                    <a:pt x="1150" y="50"/>
                    <a:pt x="1103" y="25"/>
                  </a:cubicBezTo>
                  <a:cubicBezTo>
                    <a:pt x="1070" y="8"/>
                    <a:pt x="1028" y="0"/>
                    <a:pt x="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g11a9404f3b8_0_1000"/>
            <p:cNvSpPr/>
            <p:nvPr/>
          </p:nvSpPr>
          <p:spPr>
            <a:xfrm>
              <a:off x="5732413" y="4749799"/>
              <a:ext cx="29118" cy="33990"/>
            </a:xfrm>
            <a:custGeom>
              <a:rect b="b" l="l" r="r" t="t"/>
              <a:pathLst>
                <a:path extrusionOk="0" h="865" w="741">
                  <a:moveTo>
                    <a:pt x="525" y="92"/>
                  </a:moveTo>
                  <a:cubicBezTo>
                    <a:pt x="607" y="100"/>
                    <a:pt x="612" y="135"/>
                    <a:pt x="615" y="147"/>
                  </a:cubicBezTo>
                  <a:cubicBezTo>
                    <a:pt x="637" y="276"/>
                    <a:pt x="332" y="599"/>
                    <a:pt x="102" y="738"/>
                  </a:cubicBezTo>
                  <a:cubicBezTo>
                    <a:pt x="123" y="588"/>
                    <a:pt x="184" y="279"/>
                    <a:pt x="342" y="150"/>
                  </a:cubicBezTo>
                  <a:cubicBezTo>
                    <a:pt x="389" y="110"/>
                    <a:pt x="439" y="92"/>
                    <a:pt x="496" y="92"/>
                  </a:cubicBezTo>
                  <a:close/>
                  <a:moveTo>
                    <a:pt x="496" y="1"/>
                  </a:moveTo>
                  <a:cubicBezTo>
                    <a:pt x="420" y="1"/>
                    <a:pt x="347" y="29"/>
                    <a:pt x="284" y="82"/>
                  </a:cubicBezTo>
                  <a:cubicBezTo>
                    <a:pt x="44" y="279"/>
                    <a:pt x="4" y="793"/>
                    <a:pt x="4" y="814"/>
                  </a:cubicBezTo>
                  <a:cubicBezTo>
                    <a:pt x="1" y="832"/>
                    <a:pt x="9" y="846"/>
                    <a:pt x="22" y="857"/>
                  </a:cubicBezTo>
                  <a:cubicBezTo>
                    <a:pt x="30" y="861"/>
                    <a:pt x="40" y="864"/>
                    <a:pt x="47" y="864"/>
                  </a:cubicBezTo>
                  <a:cubicBezTo>
                    <a:pt x="55" y="864"/>
                    <a:pt x="62" y="861"/>
                    <a:pt x="65" y="861"/>
                  </a:cubicBezTo>
                  <a:cubicBezTo>
                    <a:pt x="299" y="753"/>
                    <a:pt x="741" y="351"/>
                    <a:pt x="705" y="132"/>
                  </a:cubicBezTo>
                  <a:cubicBezTo>
                    <a:pt x="693" y="78"/>
                    <a:pt x="658" y="14"/>
                    <a:pt x="532" y="3"/>
                  </a:cubicBezTo>
                  <a:cubicBezTo>
                    <a:pt x="520" y="1"/>
                    <a:pt x="508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g11a9404f3b8_0_1000"/>
            <p:cNvSpPr/>
            <p:nvPr/>
          </p:nvSpPr>
          <p:spPr>
            <a:xfrm>
              <a:off x="5530867" y="2460324"/>
              <a:ext cx="185944" cy="209207"/>
            </a:xfrm>
            <a:custGeom>
              <a:rect b="b" l="l" r="r" t="t"/>
              <a:pathLst>
                <a:path extrusionOk="0" h="5324" w="4732">
                  <a:moveTo>
                    <a:pt x="44" y="1"/>
                  </a:moveTo>
                  <a:lnTo>
                    <a:pt x="44" y="1"/>
                  </a:lnTo>
                  <a:cubicBezTo>
                    <a:pt x="274" y="1131"/>
                    <a:pt x="787" y="3421"/>
                    <a:pt x="1" y="4179"/>
                  </a:cubicBezTo>
                  <a:cubicBezTo>
                    <a:pt x="1" y="4179"/>
                    <a:pt x="320" y="5324"/>
                    <a:pt x="2420" y="5324"/>
                  </a:cubicBezTo>
                  <a:cubicBezTo>
                    <a:pt x="4732" y="5324"/>
                    <a:pt x="3518" y="4179"/>
                    <a:pt x="3518" y="4179"/>
                  </a:cubicBezTo>
                  <a:cubicBezTo>
                    <a:pt x="2255" y="3877"/>
                    <a:pt x="2280" y="2940"/>
                    <a:pt x="2496" y="206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g11a9404f3b8_0_1000"/>
            <p:cNvSpPr/>
            <p:nvPr/>
          </p:nvSpPr>
          <p:spPr>
            <a:xfrm>
              <a:off x="5716066" y="2364954"/>
              <a:ext cx="35444" cy="16268"/>
            </a:xfrm>
            <a:custGeom>
              <a:rect b="b" l="l" r="r" t="t"/>
              <a:pathLst>
                <a:path extrusionOk="0" h="414" w="902">
                  <a:moveTo>
                    <a:pt x="668" y="0"/>
                  </a:moveTo>
                  <a:cubicBezTo>
                    <a:pt x="514" y="0"/>
                    <a:pt x="268" y="41"/>
                    <a:pt x="37" y="256"/>
                  </a:cubicBezTo>
                  <a:cubicBezTo>
                    <a:pt x="1" y="291"/>
                    <a:pt x="1" y="349"/>
                    <a:pt x="33" y="385"/>
                  </a:cubicBezTo>
                  <a:cubicBezTo>
                    <a:pt x="51" y="403"/>
                    <a:pt x="76" y="414"/>
                    <a:pt x="102" y="414"/>
                  </a:cubicBezTo>
                  <a:cubicBezTo>
                    <a:pt x="123" y="414"/>
                    <a:pt x="145" y="407"/>
                    <a:pt x="162" y="389"/>
                  </a:cubicBezTo>
                  <a:cubicBezTo>
                    <a:pt x="349" y="213"/>
                    <a:pt x="548" y="181"/>
                    <a:pt x="669" y="181"/>
                  </a:cubicBezTo>
                  <a:cubicBezTo>
                    <a:pt x="733" y="181"/>
                    <a:pt x="774" y="190"/>
                    <a:pt x="780" y="192"/>
                  </a:cubicBezTo>
                  <a:cubicBezTo>
                    <a:pt x="786" y="193"/>
                    <a:pt x="793" y="194"/>
                    <a:pt x="800" y="194"/>
                  </a:cubicBezTo>
                  <a:cubicBezTo>
                    <a:pt x="842" y="194"/>
                    <a:pt x="879" y="167"/>
                    <a:pt x="891" y="127"/>
                  </a:cubicBezTo>
                  <a:cubicBezTo>
                    <a:pt x="902" y="76"/>
                    <a:pt x="873" y="26"/>
                    <a:pt x="823" y="16"/>
                  </a:cubicBezTo>
                  <a:cubicBezTo>
                    <a:pt x="817" y="14"/>
                    <a:pt x="758" y="0"/>
                    <a:pt x="6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g11a9404f3b8_0_1000"/>
            <p:cNvSpPr/>
            <p:nvPr/>
          </p:nvSpPr>
          <p:spPr>
            <a:xfrm>
              <a:off x="5721292" y="2426884"/>
              <a:ext cx="21887" cy="44757"/>
            </a:xfrm>
            <a:custGeom>
              <a:rect b="b" l="l" r="r" t="t"/>
              <a:pathLst>
                <a:path extrusionOk="0" h="1139" w="557">
                  <a:moveTo>
                    <a:pt x="244" y="1"/>
                  </a:moveTo>
                  <a:lnTo>
                    <a:pt x="0" y="1056"/>
                  </a:lnTo>
                  <a:cubicBezTo>
                    <a:pt x="0" y="1056"/>
                    <a:pt x="159" y="1139"/>
                    <a:pt x="336" y="1139"/>
                  </a:cubicBezTo>
                  <a:cubicBezTo>
                    <a:pt x="410" y="1139"/>
                    <a:pt x="487" y="1125"/>
                    <a:pt x="557" y="1084"/>
                  </a:cubicBezTo>
                  <a:cubicBezTo>
                    <a:pt x="348" y="705"/>
                    <a:pt x="244" y="1"/>
                    <a:pt x="244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g11a9404f3b8_0_1000"/>
            <p:cNvSpPr/>
            <p:nvPr/>
          </p:nvSpPr>
          <p:spPr>
            <a:xfrm>
              <a:off x="5726637" y="2406332"/>
              <a:ext cx="16543" cy="21691"/>
            </a:xfrm>
            <a:custGeom>
              <a:rect b="b" l="l" r="r" t="t"/>
              <a:pathLst>
                <a:path extrusionOk="0" h="552" w="421">
                  <a:moveTo>
                    <a:pt x="248" y="1"/>
                  </a:moveTo>
                  <a:cubicBezTo>
                    <a:pt x="159" y="1"/>
                    <a:pt x="66" y="99"/>
                    <a:pt x="33" y="233"/>
                  </a:cubicBezTo>
                  <a:cubicBezTo>
                    <a:pt x="1" y="384"/>
                    <a:pt x="51" y="524"/>
                    <a:pt x="148" y="549"/>
                  </a:cubicBezTo>
                  <a:cubicBezTo>
                    <a:pt x="156" y="551"/>
                    <a:pt x="165" y="552"/>
                    <a:pt x="174" y="552"/>
                  </a:cubicBezTo>
                  <a:cubicBezTo>
                    <a:pt x="264" y="552"/>
                    <a:pt x="356" y="453"/>
                    <a:pt x="388" y="320"/>
                  </a:cubicBezTo>
                  <a:cubicBezTo>
                    <a:pt x="421" y="169"/>
                    <a:pt x="371" y="28"/>
                    <a:pt x="274" y="3"/>
                  </a:cubicBezTo>
                  <a:cubicBezTo>
                    <a:pt x="265" y="2"/>
                    <a:pt x="257" y="1"/>
                    <a:pt x="2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g11a9404f3b8_0_1000"/>
            <p:cNvSpPr/>
            <p:nvPr/>
          </p:nvSpPr>
          <p:spPr>
            <a:xfrm>
              <a:off x="5735557" y="2405743"/>
              <a:ext cx="15129" cy="4401"/>
            </a:xfrm>
            <a:custGeom>
              <a:rect b="b" l="l" r="r" t="t"/>
              <a:pathLst>
                <a:path extrusionOk="0" h="112" w="385">
                  <a:moveTo>
                    <a:pt x="384" y="0"/>
                  </a:moveTo>
                  <a:lnTo>
                    <a:pt x="0" y="18"/>
                  </a:lnTo>
                  <a:cubicBezTo>
                    <a:pt x="43" y="88"/>
                    <a:pt x="97" y="111"/>
                    <a:pt x="151" y="111"/>
                  </a:cubicBezTo>
                  <a:cubicBezTo>
                    <a:pt x="268" y="111"/>
                    <a:pt x="384" y="0"/>
                    <a:pt x="3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g11a9404f3b8_0_1000"/>
            <p:cNvSpPr/>
            <p:nvPr/>
          </p:nvSpPr>
          <p:spPr>
            <a:xfrm>
              <a:off x="5651897" y="4608414"/>
              <a:ext cx="78865" cy="173527"/>
            </a:xfrm>
            <a:custGeom>
              <a:rect b="b" l="l" r="r" t="t"/>
              <a:pathLst>
                <a:path extrusionOk="0" h="4416" w="2007">
                  <a:moveTo>
                    <a:pt x="101" y="1"/>
                  </a:moveTo>
                  <a:lnTo>
                    <a:pt x="1" y="4416"/>
                  </a:lnTo>
                  <a:lnTo>
                    <a:pt x="1907" y="441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g11a9404f3b8_0_1000"/>
            <p:cNvSpPr/>
            <p:nvPr/>
          </p:nvSpPr>
          <p:spPr>
            <a:xfrm>
              <a:off x="5311559" y="4608414"/>
              <a:ext cx="97923" cy="173527"/>
            </a:xfrm>
            <a:custGeom>
              <a:rect b="b" l="l" r="r" t="t"/>
              <a:pathLst>
                <a:path extrusionOk="0" h="4416" w="2492">
                  <a:moveTo>
                    <a:pt x="586" y="1"/>
                  </a:moveTo>
                  <a:lnTo>
                    <a:pt x="1" y="4416"/>
                  </a:lnTo>
                  <a:lnTo>
                    <a:pt x="1906" y="4416"/>
                  </a:lnTo>
                  <a:lnTo>
                    <a:pt x="2492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g11a9404f3b8_0_1000"/>
            <p:cNvSpPr/>
            <p:nvPr/>
          </p:nvSpPr>
          <p:spPr>
            <a:xfrm>
              <a:off x="5290811" y="4773298"/>
              <a:ext cx="214001" cy="85074"/>
            </a:xfrm>
            <a:custGeom>
              <a:rect b="b" l="l" r="r" t="t"/>
              <a:pathLst>
                <a:path extrusionOk="0" h="2165" w="5446">
                  <a:moveTo>
                    <a:pt x="410" y="1"/>
                  </a:moveTo>
                  <a:cubicBezTo>
                    <a:pt x="331" y="1"/>
                    <a:pt x="270" y="54"/>
                    <a:pt x="259" y="130"/>
                  </a:cubicBezTo>
                  <a:lnTo>
                    <a:pt x="26" y="1824"/>
                  </a:lnTo>
                  <a:cubicBezTo>
                    <a:pt x="1" y="1998"/>
                    <a:pt x="152" y="2161"/>
                    <a:pt x="329" y="2161"/>
                  </a:cubicBezTo>
                  <a:cubicBezTo>
                    <a:pt x="331" y="2161"/>
                    <a:pt x="333" y="2161"/>
                    <a:pt x="335" y="2161"/>
                  </a:cubicBezTo>
                  <a:cubicBezTo>
                    <a:pt x="1082" y="2151"/>
                    <a:pt x="1440" y="2108"/>
                    <a:pt x="2381" y="2108"/>
                  </a:cubicBezTo>
                  <a:cubicBezTo>
                    <a:pt x="2962" y="2108"/>
                    <a:pt x="3809" y="2165"/>
                    <a:pt x="4609" y="2165"/>
                  </a:cubicBezTo>
                  <a:cubicBezTo>
                    <a:pt x="5392" y="2165"/>
                    <a:pt x="5446" y="1376"/>
                    <a:pt x="5112" y="1303"/>
                  </a:cubicBezTo>
                  <a:cubicBezTo>
                    <a:pt x="3615" y="984"/>
                    <a:pt x="3378" y="539"/>
                    <a:pt x="2873" y="115"/>
                  </a:cubicBezTo>
                  <a:cubicBezTo>
                    <a:pt x="2779" y="40"/>
                    <a:pt x="2668" y="1"/>
                    <a:pt x="2553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g11a9404f3b8_0_1000"/>
            <p:cNvSpPr/>
            <p:nvPr/>
          </p:nvSpPr>
          <p:spPr>
            <a:xfrm>
              <a:off x="5629184" y="4773298"/>
              <a:ext cx="227675" cy="85074"/>
            </a:xfrm>
            <a:custGeom>
              <a:rect b="b" l="l" r="r" t="t"/>
              <a:pathLst>
                <a:path extrusionOk="0" h="2165" w="5794">
                  <a:moveTo>
                    <a:pt x="406" y="1"/>
                  </a:moveTo>
                  <a:cubicBezTo>
                    <a:pt x="331" y="1"/>
                    <a:pt x="267" y="54"/>
                    <a:pt x="255" y="130"/>
                  </a:cubicBezTo>
                  <a:lnTo>
                    <a:pt x="22" y="1824"/>
                  </a:lnTo>
                  <a:cubicBezTo>
                    <a:pt x="1" y="1998"/>
                    <a:pt x="148" y="2161"/>
                    <a:pt x="326" y="2161"/>
                  </a:cubicBezTo>
                  <a:cubicBezTo>
                    <a:pt x="328" y="2161"/>
                    <a:pt x="329" y="2161"/>
                    <a:pt x="331" y="2161"/>
                  </a:cubicBezTo>
                  <a:cubicBezTo>
                    <a:pt x="1077" y="2151"/>
                    <a:pt x="1437" y="2108"/>
                    <a:pt x="2381" y="2108"/>
                  </a:cubicBezTo>
                  <a:cubicBezTo>
                    <a:pt x="2959" y="2108"/>
                    <a:pt x="4157" y="2165"/>
                    <a:pt x="4957" y="2165"/>
                  </a:cubicBezTo>
                  <a:cubicBezTo>
                    <a:pt x="5740" y="2165"/>
                    <a:pt x="5794" y="1376"/>
                    <a:pt x="5460" y="1303"/>
                  </a:cubicBezTo>
                  <a:cubicBezTo>
                    <a:pt x="3967" y="984"/>
                    <a:pt x="3375" y="539"/>
                    <a:pt x="2868" y="115"/>
                  </a:cubicBezTo>
                  <a:cubicBezTo>
                    <a:pt x="2779" y="40"/>
                    <a:pt x="2664" y="1"/>
                    <a:pt x="254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g11a9404f3b8_0_1000"/>
            <p:cNvSpPr/>
            <p:nvPr/>
          </p:nvSpPr>
          <p:spPr>
            <a:xfrm>
              <a:off x="5653744" y="4608571"/>
              <a:ext cx="77018" cy="89475"/>
            </a:xfrm>
            <a:custGeom>
              <a:rect b="b" l="l" r="r" t="t"/>
              <a:pathLst>
                <a:path extrusionOk="0" h="2277" w="1960">
                  <a:moveTo>
                    <a:pt x="51" y="0"/>
                  </a:moveTo>
                  <a:lnTo>
                    <a:pt x="0" y="2276"/>
                  </a:lnTo>
                  <a:lnTo>
                    <a:pt x="1910" y="227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g11a9404f3b8_0_1000"/>
            <p:cNvSpPr/>
            <p:nvPr/>
          </p:nvSpPr>
          <p:spPr>
            <a:xfrm>
              <a:off x="5322718" y="4608571"/>
              <a:ext cx="86763" cy="89475"/>
            </a:xfrm>
            <a:custGeom>
              <a:rect b="b" l="l" r="r" t="t"/>
              <a:pathLst>
                <a:path extrusionOk="0" h="2277" w="2208">
                  <a:moveTo>
                    <a:pt x="302" y="0"/>
                  </a:moveTo>
                  <a:lnTo>
                    <a:pt x="0" y="2276"/>
                  </a:lnTo>
                  <a:lnTo>
                    <a:pt x="1906" y="227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g11a9404f3b8_0_1000"/>
            <p:cNvSpPr/>
            <p:nvPr/>
          </p:nvSpPr>
          <p:spPr>
            <a:xfrm>
              <a:off x="5401860" y="2621986"/>
              <a:ext cx="429730" cy="473741"/>
            </a:xfrm>
            <a:custGeom>
              <a:rect b="b" l="l" r="r" t="t"/>
              <a:pathLst>
                <a:path extrusionOk="0" h="12056" w="10936">
                  <a:moveTo>
                    <a:pt x="5294" y="1"/>
                  </a:moveTo>
                  <a:cubicBezTo>
                    <a:pt x="4661" y="1"/>
                    <a:pt x="4009" y="29"/>
                    <a:pt x="3284" y="65"/>
                  </a:cubicBezTo>
                  <a:cubicBezTo>
                    <a:pt x="1622" y="143"/>
                    <a:pt x="0" y="496"/>
                    <a:pt x="0" y="496"/>
                  </a:cubicBezTo>
                  <a:cubicBezTo>
                    <a:pt x="1551" y="6963"/>
                    <a:pt x="1558" y="8905"/>
                    <a:pt x="1450" y="12056"/>
                  </a:cubicBezTo>
                  <a:lnTo>
                    <a:pt x="9188" y="12056"/>
                  </a:lnTo>
                  <a:cubicBezTo>
                    <a:pt x="10936" y="872"/>
                    <a:pt x="10025" y="552"/>
                    <a:pt x="10025" y="552"/>
                  </a:cubicBezTo>
                  <a:cubicBezTo>
                    <a:pt x="10025" y="552"/>
                    <a:pt x="8313" y="201"/>
                    <a:pt x="6801" y="65"/>
                  </a:cubicBezTo>
                  <a:cubicBezTo>
                    <a:pt x="6292" y="19"/>
                    <a:pt x="5799" y="1"/>
                    <a:pt x="529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g11a9404f3b8_0_1000"/>
            <p:cNvSpPr/>
            <p:nvPr/>
          </p:nvSpPr>
          <p:spPr>
            <a:xfrm>
              <a:off x="5744595" y="2726905"/>
              <a:ext cx="303515" cy="331846"/>
            </a:xfrm>
            <a:custGeom>
              <a:rect b="b" l="l" r="r" t="t"/>
              <a:pathLst>
                <a:path extrusionOk="0" h="8445" w="7724">
                  <a:moveTo>
                    <a:pt x="1927" y="1"/>
                  </a:moveTo>
                  <a:lnTo>
                    <a:pt x="0" y="284"/>
                  </a:lnTo>
                  <a:cubicBezTo>
                    <a:pt x="79" y="844"/>
                    <a:pt x="179" y="1364"/>
                    <a:pt x="290" y="1896"/>
                  </a:cubicBezTo>
                  <a:cubicBezTo>
                    <a:pt x="398" y="2426"/>
                    <a:pt x="534" y="2954"/>
                    <a:pt x="682" y="3478"/>
                  </a:cubicBezTo>
                  <a:cubicBezTo>
                    <a:pt x="980" y="4530"/>
                    <a:pt x="1331" y="5578"/>
                    <a:pt x="1895" y="6608"/>
                  </a:cubicBezTo>
                  <a:cubicBezTo>
                    <a:pt x="2038" y="6866"/>
                    <a:pt x="2200" y="7121"/>
                    <a:pt x="2391" y="7376"/>
                  </a:cubicBezTo>
                  <a:cubicBezTo>
                    <a:pt x="2484" y="7502"/>
                    <a:pt x="2595" y="7628"/>
                    <a:pt x="2706" y="7749"/>
                  </a:cubicBezTo>
                  <a:cubicBezTo>
                    <a:pt x="2839" y="7890"/>
                    <a:pt x="2997" y="8026"/>
                    <a:pt x="3180" y="8141"/>
                  </a:cubicBezTo>
                  <a:cubicBezTo>
                    <a:pt x="3481" y="8337"/>
                    <a:pt x="3873" y="8445"/>
                    <a:pt x="4235" y="8445"/>
                  </a:cubicBezTo>
                  <a:cubicBezTo>
                    <a:pt x="4317" y="8445"/>
                    <a:pt x="4398" y="8439"/>
                    <a:pt x="4475" y="8428"/>
                  </a:cubicBezTo>
                  <a:cubicBezTo>
                    <a:pt x="4903" y="8374"/>
                    <a:pt x="5240" y="8213"/>
                    <a:pt x="5524" y="8037"/>
                  </a:cubicBezTo>
                  <a:cubicBezTo>
                    <a:pt x="6087" y="7678"/>
                    <a:pt x="6475" y="7237"/>
                    <a:pt x="6830" y="6791"/>
                  </a:cubicBezTo>
                  <a:cubicBezTo>
                    <a:pt x="7006" y="6569"/>
                    <a:pt x="7167" y="6339"/>
                    <a:pt x="7311" y="6102"/>
                  </a:cubicBezTo>
                  <a:cubicBezTo>
                    <a:pt x="7462" y="5862"/>
                    <a:pt x="7595" y="5632"/>
                    <a:pt x="7724" y="5367"/>
                  </a:cubicBezTo>
                  <a:lnTo>
                    <a:pt x="6909" y="4850"/>
                  </a:lnTo>
                  <a:cubicBezTo>
                    <a:pt x="6755" y="5025"/>
                    <a:pt x="6579" y="5219"/>
                    <a:pt x="6407" y="5398"/>
                  </a:cubicBezTo>
                  <a:cubicBezTo>
                    <a:pt x="6231" y="5574"/>
                    <a:pt x="6052" y="5746"/>
                    <a:pt x="5872" y="5912"/>
                  </a:cubicBezTo>
                  <a:cubicBezTo>
                    <a:pt x="5517" y="6238"/>
                    <a:pt x="5121" y="6522"/>
                    <a:pt x="4770" y="6684"/>
                  </a:cubicBezTo>
                  <a:cubicBezTo>
                    <a:pt x="4608" y="6756"/>
                    <a:pt x="4459" y="6792"/>
                    <a:pt x="4358" y="6792"/>
                  </a:cubicBezTo>
                  <a:cubicBezTo>
                    <a:pt x="4349" y="6792"/>
                    <a:pt x="4340" y="6792"/>
                    <a:pt x="4332" y="6791"/>
                  </a:cubicBezTo>
                  <a:cubicBezTo>
                    <a:pt x="4231" y="6784"/>
                    <a:pt x="4200" y="6755"/>
                    <a:pt x="4131" y="6702"/>
                  </a:cubicBezTo>
                  <a:cubicBezTo>
                    <a:pt x="4095" y="6672"/>
                    <a:pt x="4056" y="6629"/>
                    <a:pt x="4013" y="6576"/>
                  </a:cubicBezTo>
                  <a:cubicBezTo>
                    <a:pt x="3955" y="6497"/>
                    <a:pt x="3894" y="6422"/>
                    <a:pt x="3837" y="6332"/>
                  </a:cubicBezTo>
                  <a:cubicBezTo>
                    <a:pt x="3722" y="6160"/>
                    <a:pt x="3610" y="5966"/>
                    <a:pt x="3514" y="5754"/>
                  </a:cubicBezTo>
                  <a:cubicBezTo>
                    <a:pt x="3305" y="5342"/>
                    <a:pt x="3133" y="4882"/>
                    <a:pt x="2979" y="4415"/>
                  </a:cubicBezTo>
                  <a:cubicBezTo>
                    <a:pt x="2821" y="3949"/>
                    <a:pt x="2681" y="3464"/>
                    <a:pt x="2555" y="2976"/>
                  </a:cubicBezTo>
                  <a:cubicBezTo>
                    <a:pt x="2311" y="1999"/>
                    <a:pt x="2096" y="980"/>
                    <a:pt x="1927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g11a9404f3b8_0_1000"/>
            <p:cNvSpPr/>
            <p:nvPr/>
          </p:nvSpPr>
          <p:spPr>
            <a:xfrm>
              <a:off x="5682076" y="2638490"/>
              <a:ext cx="167161" cy="221034"/>
            </a:xfrm>
            <a:custGeom>
              <a:rect b="b" l="l" r="r" t="t"/>
              <a:pathLst>
                <a:path extrusionOk="0" h="5625" w="4254">
                  <a:moveTo>
                    <a:pt x="2031" y="1"/>
                  </a:moveTo>
                  <a:cubicBezTo>
                    <a:pt x="1432" y="1"/>
                    <a:pt x="1040" y="273"/>
                    <a:pt x="600" y="911"/>
                  </a:cubicBezTo>
                  <a:cubicBezTo>
                    <a:pt x="1" y="1777"/>
                    <a:pt x="1235" y="5624"/>
                    <a:pt x="1235" y="5624"/>
                  </a:cubicBezTo>
                  <a:lnTo>
                    <a:pt x="4254" y="3564"/>
                  </a:lnTo>
                  <a:cubicBezTo>
                    <a:pt x="4254" y="3564"/>
                    <a:pt x="3684" y="330"/>
                    <a:pt x="2894" y="132"/>
                  </a:cubicBezTo>
                  <a:cubicBezTo>
                    <a:pt x="2559" y="47"/>
                    <a:pt x="2278" y="1"/>
                    <a:pt x="203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g11a9404f3b8_0_1000"/>
            <p:cNvSpPr/>
            <p:nvPr/>
          </p:nvSpPr>
          <p:spPr>
            <a:xfrm>
              <a:off x="5997618" y="2884126"/>
              <a:ext cx="87038" cy="62676"/>
            </a:xfrm>
            <a:custGeom>
              <a:rect b="b" l="l" r="r" t="t"/>
              <a:pathLst>
                <a:path extrusionOk="0" h="1595" w="2215">
                  <a:moveTo>
                    <a:pt x="423" y="1"/>
                  </a:moveTo>
                  <a:cubicBezTo>
                    <a:pt x="423" y="1"/>
                    <a:pt x="0" y="856"/>
                    <a:pt x="287" y="1595"/>
                  </a:cubicBezTo>
                  <a:lnTo>
                    <a:pt x="1181" y="1513"/>
                  </a:lnTo>
                  <a:lnTo>
                    <a:pt x="2214" y="3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29" name="Google Shape;1329;g11a9404f3b8_0_1000"/>
            <p:cNvGrpSpPr/>
            <p:nvPr/>
          </p:nvGrpSpPr>
          <p:grpSpPr>
            <a:xfrm>
              <a:off x="5932859" y="2488224"/>
              <a:ext cx="384109" cy="413192"/>
              <a:chOff x="5932859" y="2488224"/>
              <a:chExt cx="384109" cy="413192"/>
            </a:xfrm>
          </p:grpSpPr>
          <p:sp>
            <p:nvSpPr>
              <p:cNvPr id="1330" name="Google Shape;1330;g11a9404f3b8_0_1000"/>
              <p:cNvSpPr/>
              <p:nvPr/>
            </p:nvSpPr>
            <p:spPr>
              <a:xfrm>
                <a:off x="5978835" y="2512234"/>
                <a:ext cx="274515" cy="202880"/>
              </a:xfrm>
              <a:custGeom>
                <a:rect b="b" l="l" r="r" t="t"/>
                <a:pathLst>
                  <a:path extrusionOk="0" h="5163" w="6986">
                    <a:moveTo>
                      <a:pt x="3188" y="0"/>
                    </a:moveTo>
                    <a:cubicBezTo>
                      <a:pt x="1864" y="191"/>
                      <a:pt x="683" y="1088"/>
                      <a:pt x="191" y="2434"/>
                    </a:cubicBezTo>
                    <a:cubicBezTo>
                      <a:pt x="98" y="2689"/>
                      <a:pt x="36" y="2947"/>
                      <a:pt x="0" y="3209"/>
                    </a:cubicBezTo>
                    <a:lnTo>
                      <a:pt x="5718" y="542"/>
                    </a:lnTo>
                    <a:cubicBezTo>
                      <a:pt x="6085" y="772"/>
                      <a:pt x="6404" y="1063"/>
                      <a:pt x="6663" y="1393"/>
                    </a:cubicBezTo>
                    <a:lnTo>
                      <a:pt x="5632" y="1871"/>
                    </a:lnTo>
                    <a:lnTo>
                      <a:pt x="6986" y="1871"/>
                    </a:lnTo>
                    <a:cubicBezTo>
                      <a:pt x="6562" y="1120"/>
                      <a:pt x="5880" y="510"/>
                      <a:pt x="5004" y="194"/>
                    </a:cubicBezTo>
                    <a:cubicBezTo>
                      <a:pt x="4864" y="140"/>
                      <a:pt x="4724" y="101"/>
                      <a:pt x="4584" y="65"/>
                    </a:cubicBezTo>
                    <a:cubicBezTo>
                      <a:pt x="4251" y="40"/>
                      <a:pt x="3916" y="22"/>
                      <a:pt x="3580" y="11"/>
                    </a:cubicBezTo>
                    <a:cubicBezTo>
                      <a:pt x="3450" y="7"/>
                      <a:pt x="3321" y="4"/>
                      <a:pt x="3188" y="0"/>
                    </a:cubicBezTo>
                    <a:close/>
                    <a:moveTo>
                      <a:pt x="3623" y="2810"/>
                    </a:moveTo>
                    <a:lnTo>
                      <a:pt x="40" y="4476"/>
                    </a:lnTo>
                    <a:cubicBezTo>
                      <a:pt x="91" y="4713"/>
                      <a:pt x="162" y="4942"/>
                      <a:pt x="252" y="5162"/>
                    </a:cubicBezTo>
                    <a:lnTo>
                      <a:pt x="3623" y="3593"/>
                    </a:lnTo>
                    <a:lnTo>
                      <a:pt x="3623" y="281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" name="Google Shape;1331;g11a9404f3b8_0_1000"/>
              <p:cNvSpPr/>
              <p:nvPr/>
            </p:nvSpPr>
            <p:spPr>
              <a:xfrm>
                <a:off x="6121163" y="2585716"/>
                <a:ext cx="134743" cy="67745"/>
              </a:xfrm>
              <a:custGeom>
                <a:rect b="b" l="l" r="r" t="t"/>
                <a:pathLst>
                  <a:path extrusionOk="0" h="1724" w="3429">
                    <a:moveTo>
                      <a:pt x="2010" y="1"/>
                    </a:moveTo>
                    <a:lnTo>
                      <a:pt x="1" y="940"/>
                    </a:lnTo>
                    <a:lnTo>
                      <a:pt x="1" y="1723"/>
                    </a:lnTo>
                    <a:lnTo>
                      <a:pt x="3428" y="126"/>
                    </a:lnTo>
                    <a:cubicBezTo>
                      <a:pt x="3407" y="83"/>
                      <a:pt x="3385" y="44"/>
                      <a:pt x="3364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" name="Google Shape;1332;g11a9404f3b8_0_1000"/>
              <p:cNvSpPr/>
              <p:nvPr/>
            </p:nvSpPr>
            <p:spPr>
              <a:xfrm>
                <a:off x="6121163" y="2618607"/>
                <a:ext cx="151364" cy="187319"/>
              </a:xfrm>
              <a:custGeom>
                <a:rect b="b" l="l" r="r" t="t"/>
                <a:pathLst>
                  <a:path extrusionOk="0" h="4767" w="3852">
                    <a:moveTo>
                      <a:pt x="3712" y="0"/>
                    </a:moveTo>
                    <a:cubicBezTo>
                      <a:pt x="3731" y="72"/>
                      <a:pt x="3749" y="145"/>
                      <a:pt x="3765" y="218"/>
                    </a:cubicBezTo>
                    <a:lnTo>
                      <a:pt x="3765" y="218"/>
                    </a:lnTo>
                    <a:cubicBezTo>
                      <a:pt x="3749" y="145"/>
                      <a:pt x="3731" y="72"/>
                      <a:pt x="3712" y="0"/>
                    </a:cubicBezTo>
                    <a:close/>
                    <a:moveTo>
                      <a:pt x="3765" y="218"/>
                    </a:moveTo>
                    <a:lnTo>
                      <a:pt x="3765" y="218"/>
                    </a:lnTo>
                    <a:cubicBezTo>
                      <a:pt x="3779" y="286"/>
                      <a:pt x="3792" y="355"/>
                      <a:pt x="3804" y="425"/>
                    </a:cubicBezTo>
                    <a:lnTo>
                      <a:pt x="3804" y="425"/>
                    </a:lnTo>
                    <a:cubicBezTo>
                      <a:pt x="3792" y="355"/>
                      <a:pt x="3779" y="286"/>
                      <a:pt x="3765" y="218"/>
                    </a:cubicBezTo>
                    <a:close/>
                    <a:moveTo>
                      <a:pt x="3804" y="425"/>
                    </a:moveTo>
                    <a:cubicBezTo>
                      <a:pt x="3830" y="593"/>
                      <a:pt x="3846" y="764"/>
                      <a:pt x="3848" y="936"/>
                    </a:cubicBezTo>
                    <a:lnTo>
                      <a:pt x="1" y="2731"/>
                    </a:lnTo>
                    <a:lnTo>
                      <a:pt x="1" y="4763"/>
                    </a:lnTo>
                    <a:cubicBezTo>
                      <a:pt x="32" y="4763"/>
                      <a:pt x="69" y="4766"/>
                      <a:pt x="101" y="4766"/>
                    </a:cubicBezTo>
                    <a:cubicBezTo>
                      <a:pt x="1633" y="4766"/>
                      <a:pt x="3069" y="3819"/>
                      <a:pt x="3622" y="2297"/>
                    </a:cubicBezTo>
                    <a:cubicBezTo>
                      <a:pt x="3776" y="1874"/>
                      <a:pt x="3851" y="1439"/>
                      <a:pt x="3851" y="1012"/>
                    </a:cubicBezTo>
                    <a:cubicBezTo>
                      <a:pt x="3851" y="857"/>
                      <a:pt x="3841" y="706"/>
                      <a:pt x="3823" y="556"/>
                    </a:cubicBezTo>
                    <a:cubicBezTo>
                      <a:pt x="3817" y="512"/>
                      <a:pt x="3811" y="468"/>
                      <a:pt x="3804" y="425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" name="Google Shape;1333;g11a9404f3b8_0_1000"/>
              <p:cNvSpPr/>
              <p:nvPr/>
            </p:nvSpPr>
            <p:spPr>
              <a:xfrm>
                <a:off x="6121163" y="2585716"/>
                <a:ext cx="79022" cy="36977"/>
              </a:xfrm>
              <a:custGeom>
                <a:rect b="b" l="l" r="r" t="t"/>
                <a:pathLst>
                  <a:path extrusionOk="0" h="941" w="2011">
                    <a:moveTo>
                      <a:pt x="1" y="1"/>
                    </a:moveTo>
                    <a:lnTo>
                      <a:pt x="1" y="940"/>
                    </a:lnTo>
                    <a:lnTo>
                      <a:pt x="2010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g11a9404f3b8_0_1000"/>
              <p:cNvSpPr/>
              <p:nvPr/>
            </p:nvSpPr>
            <p:spPr>
              <a:xfrm>
                <a:off x="6121163" y="2590667"/>
                <a:ext cx="151207" cy="135253"/>
              </a:xfrm>
              <a:custGeom>
                <a:rect b="b" l="l" r="r" t="t"/>
                <a:pathLst>
                  <a:path extrusionOk="0" h="3442" w="3848">
                    <a:moveTo>
                      <a:pt x="3428" y="0"/>
                    </a:moveTo>
                    <a:lnTo>
                      <a:pt x="1" y="1597"/>
                    </a:lnTo>
                    <a:lnTo>
                      <a:pt x="1" y="3442"/>
                    </a:lnTo>
                    <a:lnTo>
                      <a:pt x="3848" y="1647"/>
                    </a:lnTo>
                    <a:cubicBezTo>
                      <a:pt x="3844" y="1328"/>
                      <a:pt x="3794" y="1016"/>
                      <a:pt x="3712" y="711"/>
                    </a:cubicBezTo>
                    <a:cubicBezTo>
                      <a:pt x="3712" y="711"/>
                      <a:pt x="3708" y="711"/>
                      <a:pt x="3708" y="707"/>
                    </a:cubicBezTo>
                    <a:cubicBezTo>
                      <a:pt x="3640" y="463"/>
                      <a:pt x="3546" y="226"/>
                      <a:pt x="3428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g11a9404f3b8_0_1000"/>
              <p:cNvSpPr/>
              <p:nvPr/>
            </p:nvSpPr>
            <p:spPr>
              <a:xfrm>
                <a:off x="6027758" y="2725883"/>
                <a:ext cx="93444" cy="79887"/>
              </a:xfrm>
              <a:custGeom>
                <a:rect b="b" l="l" r="r" t="t"/>
                <a:pathLst>
                  <a:path extrusionOk="0" h="2033" w="2378">
                    <a:moveTo>
                      <a:pt x="2378" y="1"/>
                    </a:moveTo>
                    <a:lnTo>
                      <a:pt x="1" y="1107"/>
                    </a:lnTo>
                    <a:cubicBezTo>
                      <a:pt x="342" y="1405"/>
                      <a:pt x="741" y="1645"/>
                      <a:pt x="1189" y="1806"/>
                    </a:cubicBezTo>
                    <a:cubicBezTo>
                      <a:pt x="1581" y="1950"/>
                      <a:pt x="1979" y="2025"/>
                      <a:pt x="2378" y="2033"/>
                    </a:cubicBezTo>
                    <a:lnTo>
                      <a:pt x="237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6" name="Google Shape;1336;g11a9404f3b8_0_1000"/>
              <p:cNvSpPr/>
              <p:nvPr/>
            </p:nvSpPr>
            <p:spPr>
              <a:xfrm>
                <a:off x="5976438" y="2533532"/>
                <a:ext cx="264220" cy="154626"/>
              </a:xfrm>
              <a:custGeom>
                <a:rect b="b" l="l" r="r" t="t"/>
                <a:pathLst>
                  <a:path extrusionOk="0" h="3935" w="6724">
                    <a:moveTo>
                      <a:pt x="5779" y="0"/>
                    </a:moveTo>
                    <a:lnTo>
                      <a:pt x="61" y="2667"/>
                    </a:lnTo>
                    <a:cubicBezTo>
                      <a:pt x="1" y="3095"/>
                      <a:pt x="18" y="3525"/>
                      <a:pt x="101" y="3934"/>
                    </a:cubicBezTo>
                    <a:lnTo>
                      <a:pt x="3684" y="2268"/>
                    </a:lnTo>
                    <a:lnTo>
                      <a:pt x="3684" y="1329"/>
                    </a:lnTo>
                    <a:lnTo>
                      <a:pt x="5693" y="1329"/>
                    </a:lnTo>
                    <a:lnTo>
                      <a:pt x="6724" y="851"/>
                    </a:lnTo>
                    <a:cubicBezTo>
                      <a:pt x="6465" y="521"/>
                      <a:pt x="6146" y="230"/>
                      <a:pt x="5779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7" name="Google Shape;1337;g11a9404f3b8_0_1000"/>
              <p:cNvSpPr/>
              <p:nvPr/>
            </p:nvSpPr>
            <p:spPr>
              <a:xfrm>
                <a:off x="5988698" y="2653422"/>
                <a:ext cx="132503" cy="115960"/>
              </a:xfrm>
              <a:custGeom>
                <a:rect b="b" l="l" r="r" t="t"/>
                <a:pathLst>
                  <a:path extrusionOk="0" h="2951" w="3372">
                    <a:moveTo>
                      <a:pt x="3372" y="0"/>
                    </a:moveTo>
                    <a:lnTo>
                      <a:pt x="1" y="1569"/>
                    </a:lnTo>
                    <a:cubicBezTo>
                      <a:pt x="220" y="2093"/>
                      <a:pt x="561" y="2570"/>
                      <a:pt x="995" y="2951"/>
                    </a:cubicBezTo>
                    <a:lnTo>
                      <a:pt x="3372" y="1845"/>
                    </a:lnTo>
                    <a:lnTo>
                      <a:pt x="337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8" name="Google Shape;1338;g11a9404f3b8_0_1000"/>
              <p:cNvSpPr/>
              <p:nvPr/>
            </p:nvSpPr>
            <p:spPr>
              <a:xfrm>
                <a:off x="5932859" y="2488224"/>
                <a:ext cx="384109" cy="340295"/>
              </a:xfrm>
              <a:custGeom>
                <a:rect b="b" l="l" r="r" t="t"/>
                <a:pathLst>
                  <a:path extrusionOk="0" h="8660" w="9775">
                    <a:moveTo>
                      <a:pt x="4886" y="914"/>
                    </a:moveTo>
                    <a:cubicBezTo>
                      <a:pt x="5275" y="914"/>
                      <a:pt x="5670" y="981"/>
                      <a:pt x="6055" y="1121"/>
                    </a:cubicBezTo>
                    <a:cubicBezTo>
                      <a:pt x="7829" y="1767"/>
                      <a:pt x="8744" y="3727"/>
                      <a:pt x="8098" y="5500"/>
                    </a:cubicBezTo>
                    <a:cubicBezTo>
                      <a:pt x="7593" y="6887"/>
                      <a:pt x="6284" y="7747"/>
                      <a:pt x="4889" y="7747"/>
                    </a:cubicBezTo>
                    <a:cubicBezTo>
                      <a:pt x="4501" y="7747"/>
                      <a:pt x="4106" y="7680"/>
                      <a:pt x="3719" y="7539"/>
                    </a:cubicBezTo>
                    <a:cubicBezTo>
                      <a:pt x="1946" y="6893"/>
                      <a:pt x="1034" y="4933"/>
                      <a:pt x="1677" y="3160"/>
                    </a:cubicBezTo>
                    <a:cubicBezTo>
                      <a:pt x="2182" y="1773"/>
                      <a:pt x="3493" y="914"/>
                      <a:pt x="4886" y="914"/>
                    </a:cubicBezTo>
                    <a:close/>
                    <a:moveTo>
                      <a:pt x="4886" y="0"/>
                    </a:moveTo>
                    <a:cubicBezTo>
                      <a:pt x="3120" y="0"/>
                      <a:pt x="1459" y="1090"/>
                      <a:pt x="819" y="2848"/>
                    </a:cubicBezTo>
                    <a:cubicBezTo>
                      <a:pt x="0" y="5094"/>
                      <a:pt x="1160" y="7578"/>
                      <a:pt x="3407" y="8396"/>
                    </a:cubicBezTo>
                    <a:cubicBezTo>
                      <a:pt x="3896" y="8575"/>
                      <a:pt x="4397" y="8659"/>
                      <a:pt x="4890" y="8659"/>
                    </a:cubicBezTo>
                    <a:cubicBezTo>
                      <a:pt x="6657" y="8659"/>
                      <a:pt x="8316" y="7570"/>
                      <a:pt x="8956" y="5812"/>
                    </a:cubicBezTo>
                    <a:cubicBezTo>
                      <a:pt x="9774" y="3565"/>
                      <a:pt x="8615" y="1082"/>
                      <a:pt x="6368" y="263"/>
                    </a:cubicBezTo>
                    <a:cubicBezTo>
                      <a:pt x="5879" y="85"/>
                      <a:pt x="5379" y="0"/>
                      <a:pt x="4886" y="0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" name="Google Shape;1339;g11a9404f3b8_0_1000"/>
              <p:cNvSpPr/>
              <p:nvPr/>
            </p:nvSpPr>
            <p:spPr>
              <a:xfrm>
                <a:off x="6008032" y="2844399"/>
                <a:ext cx="85231" cy="57017"/>
              </a:xfrm>
              <a:custGeom>
                <a:rect b="b" l="l" r="r" t="t"/>
                <a:pathLst>
                  <a:path extrusionOk="0" h="1451" w="2169">
                    <a:moveTo>
                      <a:pt x="1854" y="1"/>
                    </a:moveTo>
                    <a:cubicBezTo>
                      <a:pt x="1808" y="1"/>
                      <a:pt x="1763" y="15"/>
                      <a:pt x="1724" y="47"/>
                    </a:cubicBezTo>
                    <a:lnTo>
                      <a:pt x="1217" y="452"/>
                    </a:lnTo>
                    <a:cubicBezTo>
                      <a:pt x="1134" y="519"/>
                      <a:pt x="1033" y="553"/>
                      <a:pt x="932" y="553"/>
                    </a:cubicBezTo>
                    <a:cubicBezTo>
                      <a:pt x="848" y="553"/>
                      <a:pt x="764" y="530"/>
                      <a:pt x="690" y="485"/>
                    </a:cubicBezTo>
                    <a:lnTo>
                      <a:pt x="532" y="309"/>
                    </a:lnTo>
                    <a:cubicBezTo>
                      <a:pt x="498" y="270"/>
                      <a:pt x="453" y="251"/>
                      <a:pt x="408" y="251"/>
                    </a:cubicBezTo>
                    <a:cubicBezTo>
                      <a:pt x="361" y="251"/>
                      <a:pt x="314" y="272"/>
                      <a:pt x="281" y="313"/>
                    </a:cubicBezTo>
                    <a:lnTo>
                      <a:pt x="241" y="359"/>
                    </a:lnTo>
                    <a:cubicBezTo>
                      <a:pt x="158" y="460"/>
                      <a:pt x="108" y="578"/>
                      <a:pt x="90" y="707"/>
                    </a:cubicBezTo>
                    <a:lnTo>
                      <a:pt x="1" y="1450"/>
                    </a:lnTo>
                    <a:lnTo>
                      <a:pt x="381" y="1152"/>
                    </a:lnTo>
                    <a:lnTo>
                      <a:pt x="1949" y="1048"/>
                    </a:lnTo>
                    <a:lnTo>
                      <a:pt x="2097" y="736"/>
                    </a:lnTo>
                    <a:cubicBezTo>
                      <a:pt x="2161" y="592"/>
                      <a:pt x="2169" y="427"/>
                      <a:pt x="2111" y="280"/>
                    </a:cubicBezTo>
                    <a:lnTo>
                      <a:pt x="2053" y="137"/>
                    </a:lnTo>
                    <a:cubicBezTo>
                      <a:pt x="2019" y="51"/>
                      <a:pt x="1937" y="1"/>
                      <a:pt x="1854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40" name="Google Shape;1340;g11a9404f3b8_0_1000"/>
            <p:cNvSpPr/>
            <p:nvPr/>
          </p:nvSpPr>
          <p:spPr>
            <a:xfrm>
              <a:off x="5515934" y="2262864"/>
              <a:ext cx="241782" cy="287011"/>
            </a:xfrm>
            <a:custGeom>
              <a:rect b="b" l="l" r="r" t="t"/>
              <a:pathLst>
                <a:path extrusionOk="0" h="7304" w="6153">
                  <a:moveTo>
                    <a:pt x="3019" y="0"/>
                  </a:moveTo>
                  <a:cubicBezTo>
                    <a:pt x="1817" y="0"/>
                    <a:pt x="702" y="866"/>
                    <a:pt x="485" y="2179"/>
                  </a:cubicBezTo>
                  <a:cubicBezTo>
                    <a:pt x="172" y="4046"/>
                    <a:pt x="0" y="4828"/>
                    <a:pt x="711" y="5995"/>
                  </a:cubicBezTo>
                  <a:cubicBezTo>
                    <a:pt x="1245" y="6869"/>
                    <a:pt x="2100" y="7303"/>
                    <a:pt x="2930" y="7303"/>
                  </a:cubicBezTo>
                  <a:cubicBezTo>
                    <a:pt x="3762" y="7303"/>
                    <a:pt x="4569" y="6866"/>
                    <a:pt x="5001" y="5998"/>
                  </a:cubicBezTo>
                  <a:cubicBezTo>
                    <a:pt x="5776" y="4440"/>
                    <a:pt x="6152" y="1648"/>
                    <a:pt x="4523" y="492"/>
                  </a:cubicBezTo>
                  <a:cubicBezTo>
                    <a:pt x="4046" y="154"/>
                    <a:pt x="3525" y="0"/>
                    <a:pt x="3019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g11a9404f3b8_0_1000"/>
            <p:cNvSpPr/>
            <p:nvPr/>
          </p:nvSpPr>
          <p:spPr>
            <a:xfrm>
              <a:off x="5262046" y="2236615"/>
              <a:ext cx="531583" cy="693989"/>
            </a:xfrm>
            <a:custGeom>
              <a:rect b="b" l="l" r="r" t="t"/>
              <a:pathLst>
                <a:path extrusionOk="0" h="17661" w="13528">
                  <a:moveTo>
                    <a:pt x="8819" y="1"/>
                  </a:moveTo>
                  <a:cubicBezTo>
                    <a:pt x="7000" y="1"/>
                    <a:pt x="5307" y="902"/>
                    <a:pt x="5374" y="2937"/>
                  </a:cubicBezTo>
                  <a:cubicBezTo>
                    <a:pt x="5464" y="5665"/>
                    <a:pt x="5374" y="5708"/>
                    <a:pt x="4143" y="7129"/>
                  </a:cubicBezTo>
                  <a:cubicBezTo>
                    <a:pt x="2908" y="8550"/>
                    <a:pt x="1128" y="9746"/>
                    <a:pt x="3156" y="11663"/>
                  </a:cubicBezTo>
                  <a:cubicBezTo>
                    <a:pt x="5184" y="13576"/>
                    <a:pt x="0" y="16217"/>
                    <a:pt x="6088" y="17491"/>
                  </a:cubicBezTo>
                  <a:cubicBezTo>
                    <a:pt x="6643" y="17607"/>
                    <a:pt x="7183" y="17661"/>
                    <a:pt x="7700" y="17661"/>
                  </a:cubicBezTo>
                  <a:cubicBezTo>
                    <a:pt x="11143" y="17661"/>
                    <a:pt x="13527" y="15291"/>
                    <a:pt x="11936" y="13349"/>
                  </a:cubicBezTo>
                  <a:cubicBezTo>
                    <a:pt x="10226" y="11264"/>
                    <a:pt x="11917" y="10578"/>
                    <a:pt x="12093" y="8759"/>
                  </a:cubicBezTo>
                  <a:cubicBezTo>
                    <a:pt x="12269" y="6939"/>
                    <a:pt x="9623" y="6125"/>
                    <a:pt x="10586" y="4793"/>
                  </a:cubicBezTo>
                  <a:cubicBezTo>
                    <a:pt x="11548" y="3461"/>
                    <a:pt x="12315" y="870"/>
                    <a:pt x="10647" y="302"/>
                  </a:cubicBezTo>
                  <a:cubicBezTo>
                    <a:pt x="10065" y="104"/>
                    <a:pt x="9435" y="1"/>
                    <a:pt x="88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g11a9404f3b8_0_1000"/>
            <p:cNvSpPr/>
            <p:nvPr/>
          </p:nvSpPr>
          <p:spPr>
            <a:xfrm>
              <a:off x="5622425" y="2234728"/>
              <a:ext cx="139969" cy="168772"/>
            </a:xfrm>
            <a:custGeom>
              <a:rect b="b" l="l" r="r" t="t"/>
              <a:pathLst>
                <a:path extrusionOk="0" h="4295" w="3562">
                  <a:moveTo>
                    <a:pt x="1043" y="0"/>
                  </a:moveTo>
                  <a:cubicBezTo>
                    <a:pt x="721" y="0"/>
                    <a:pt x="372" y="24"/>
                    <a:pt x="0" y="63"/>
                  </a:cubicBezTo>
                  <a:lnTo>
                    <a:pt x="1167" y="4295"/>
                  </a:lnTo>
                  <a:cubicBezTo>
                    <a:pt x="1167" y="4295"/>
                    <a:pt x="3561" y="3347"/>
                    <a:pt x="3411" y="1728"/>
                  </a:cubicBezTo>
                  <a:cubicBezTo>
                    <a:pt x="3285" y="416"/>
                    <a:pt x="2408" y="0"/>
                    <a:pt x="10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g11a9404f3b8_0_1000"/>
            <p:cNvSpPr/>
            <p:nvPr/>
          </p:nvSpPr>
          <p:spPr>
            <a:xfrm>
              <a:off x="5652761" y="2389278"/>
              <a:ext cx="53756" cy="71281"/>
            </a:xfrm>
            <a:custGeom>
              <a:rect b="b" l="l" r="r" t="t"/>
              <a:pathLst>
                <a:path extrusionOk="0" h="1814" w="1368">
                  <a:moveTo>
                    <a:pt x="664" y="0"/>
                  </a:moveTo>
                  <a:cubicBezTo>
                    <a:pt x="357" y="0"/>
                    <a:pt x="94" y="250"/>
                    <a:pt x="50" y="592"/>
                  </a:cubicBezTo>
                  <a:cubicBezTo>
                    <a:pt x="0" y="979"/>
                    <a:pt x="133" y="1357"/>
                    <a:pt x="334" y="1611"/>
                  </a:cubicBezTo>
                  <a:cubicBezTo>
                    <a:pt x="446" y="1751"/>
                    <a:pt x="575" y="1813"/>
                    <a:pt x="702" y="1813"/>
                  </a:cubicBezTo>
                  <a:cubicBezTo>
                    <a:pt x="918" y="1813"/>
                    <a:pt x="1126" y="1634"/>
                    <a:pt x="1221" y="1360"/>
                  </a:cubicBezTo>
                  <a:cubicBezTo>
                    <a:pt x="1360" y="969"/>
                    <a:pt x="1368" y="301"/>
                    <a:pt x="951" y="75"/>
                  </a:cubicBezTo>
                  <a:cubicBezTo>
                    <a:pt x="855" y="24"/>
                    <a:pt x="757" y="0"/>
                    <a:pt x="66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g11a9404f3b8_0_1000"/>
            <p:cNvSpPr/>
            <p:nvPr/>
          </p:nvSpPr>
          <p:spPr>
            <a:xfrm>
              <a:off x="5313405" y="3095694"/>
              <a:ext cx="369137" cy="1584964"/>
            </a:xfrm>
            <a:custGeom>
              <a:rect b="b" l="l" r="r" t="t"/>
              <a:pathLst>
                <a:path extrusionOk="0" h="40335" w="9394">
                  <a:moveTo>
                    <a:pt x="3701" y="1"/>
                  </a:moveTo>
                  <a:cubicBezTo>
                    <a:pt x="1242" y="3458"/>
                    <a:pt x="2979" y="5726"/>
                    <a:pt x="1885" y="20632"/>
                  </a:cubicBezTo>
                  <a:cubicBezTo>
                    <a:pt x="1454" y="26523"/>
                    <a:pt x="0" y="40334"/>
                    <a:pt x="0" y="40334"/>
                  </a:cubicBezTo>
                  <a:lnTo>
                    <a:pt x="2599" y="40334"/>
                  </a:lnTo>
                  <a:cubicBezTo>
                    <a:pt x="2599" y="40334"/>
                    <a:pt x="6020" y="26046"/>
                    <a:pt x="6910" y="20090"/>
                  </a:cubicBezTo>
                  <a:cubicBezTo>
                    <a:pt x="7006" y="19426"/>
                    <a:pt x="7107" y="18723"/>
                    <a:pt x="7208" y="17991"/>
                  </a:cubicBezTo>
                  <a:cubicBezTo>
                    <a:pt x="7614" y="15087"/>
                    <a:pt x="8033" y="11716"/>
                    <a:pt x="8399" y="8684"/>
                  </a:cubicBezTo>
                  <a:cubicBezTo>
                    <a:pt x="8966" y="3932"/>
                    <a:pt x="9393" y="1"/>
                    <a:pt x="93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g11a9404f3b8_0_1000"/>
            <p:cNvSpPr/>
            <p:nvPr/>
          </p:nvSpPr>
          <p:spPr>
            <a:xfrm>
              <a:off x="5296587" y="4630420"/>
              <a:ext cx="147042" cy="51948"/>
            </a:xfrm>
            <a:custGeom>
              <a:rect b="b" l="l" r="r" t="t"/>
              <a:pathLst>
                <a:path extrusionOk="0" h="1322" w="3742">
                  <a:moveTo>
                    <a:pt x="3741" y="1"/>
                  </a:moveTo>
                  <a:lnTo>
                    <a:pt x="62" y="94"/>
                  </a:lnTo>
                  <a:lnTo>
                    <a:pt x="1" y="1321"/>
                  </a:lnTo>
                  <a:lnTo>
                    <a:pt x="3454" y="1321"/>
                  </a:lnTo>
                  <a:lnTo>
                    <a:pt x="374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g11a9404f3b8_0_1000"/>
            <p:cNvSpPr/>
            <p:nvPr/>
          </p:nvSpPr>
          <p:spPr>
            <a:xfrm>
              <a:off x="5519157" y="3329738"/>
              <a:ext cx="124329" cy="472955"/>
            </a:xfrm>
            <a:custGeom>
              <a:rect b="b" l="l" r="r" t="t"/>
              <a:pathLst>
                <a:path extrusionOk="0" h="12036" w="3164">
                  <a:moveTo>
                    <a:pt x="2148" y="0"/>
                  </a:moveTo>
                  <a:cubicBezTo>
                    <a:pt x="1" y="1328"/>
                    <a:pt x="1365" y="8952"/>
                    <a:pt x="1972" y="12035"/>
                  </a:cubicBezTo>
                  <a:cubicBezTo>
                    <a:pt x="2378" y="9131"/>
                    <a:pt x="2797" y="5760"/>
                    <a:pt x="3163" y="2728"/>
                  </a:cubicBezTo>
                  <a:cubicBezTo>
                    <a:pt x="2984" y="1637"/>
                    <a:pt x="2664" y="682"/>
                    <a:pt x="2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g11a9404f3b8_0_1000"/>
            <p:cNvSpPr/>
            <p:nvPr/>
          </p:nvSpPr>
          <p:spPr>
            <a:xfrm>
              <a:off x="5540180" y="3095694"/>
              <a:ext cx="271293" cy="1584964"/>
            </a:xfrm>
            <a:custGeom>
              <a:rect b="b" l="l" r="r" t="t"/>
              <a:pathLst>
                <a:path extrusionOk="0" h="40335" w="6904">
                  <a:moveTo>
                    <a:pt x="1" y="1"/>
                  </a:moveTo>
                  <a:cubicBezTo>
                    <a:pt x="1" y="1"/>
                    <a:pt x="1785" y="14118"/>
                    <a:pt x="2075" y="20594"/>
                  </a:cubicBezTo>
                  <a:cubicBezTo>
                    <a:pt x="2341" y="26530"/>
                    <a:pt x="2621" y="40334"/>
                    <a:pt x="2621" y="40334"/>
                  </a:cubicBezTo>
                  <a:lnTo>
                    <a:pt x="5202" y="40334"/>
                  </a:lnTo>
                  <a:cubicBezTo>
                    <a:pt x="5202" y="40334"/>
                    <a:pt x="6723" y="26178"/>
                    <a:pt x="6813" y="20130"/>
                  </a:cubicBezTo>
                  <a:cubicBezTo>
                    <a:pt x="6903" y="14319"/>
                    <a:pt x="5668" y="1"/>
                    <a:pt x="56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g11a9404f3b8_0_1000"/>
            <p:cNvSpPr/>
            <p:nvPr/>
          </p:nvSpPr>
          <p:spPr>
            <a:xfrm>
              <a:off x="5624115" y="4630420"/>
              <a:ext cx="146885" cy="51948"/>
            </a:xfrm>
            <a:custGeom>
              <a:rect b="b" l="l" r="r" t="t"/>
              <a:pathLst>
                <a:path extrusionOk="0" h="1322" w="3738">
                  <a:moveTo>
                    <a:pt x="3737" y="1"/>
                  </a:moveTo>
                  <a:lnTo>
                    <a:pt x="0" y="94"/>
                  </a:lnTo>
                  <a:lnTo>
                    <a:pt x="61" y="1321"/>
                  </a:lnTo>
                  <a:lnTo>
                    <a:pt x="3449" y="1321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g11a9404f3b8_0_1000"/>
            <p:cNvSpPr/>
            <p:nvPr/>
          </p:nvSpPr>
          <p:spPr>
            <a:xfrm>
              <a:off x="5439505" y="3075574"/>
              <a:ext cx="333025" cy="33872"/>
            </a:xfrm>
            <a:custGeom>
              <a:rect b="b" l="l" r="r" t="t"/>
              <a:pathLst>
                <a:path extrusionOk="0" h="862" w="8475">
                  <a:moveTo>
                    <a:pt x="495" y="0"/>
                  </a:moveTo>
                  <a:cubicBezTo>
                    <a:pt x="438" y="0"/>
                    <a:pt x="388" y="25"/>
                    <a:pt x="370" y="57"/>
                  </a:cubicBezTo>
                  <a:lnTo>
                    <a:pt x="25" y="750"/>
                  </a:lnTo>
                  <a:cubicBezTo>
                    <a:pt x="0" y="804"/>
                    <a:pt x="65" y="862"/>
                    <a:pt x="154" y="862"/>
                  </a:cubicBezTo>
                  <a:lnTo>
                    <a:pt x="8273" y="862"/>
                  </a:lnTo>
                  <a:cubicBezTo>
                    <a:pt x="8341" y="862"/>
                    <a:pt x="8399" y="826"/>
                    <a:pt x="8402" y="783"/>
                  </a:cubicBezTo>
                  <a:lnTo>
                    <a:pt x="8470" y="90"/>
                  </a:lnTo>
                  <a:cubicBezTo>
                    <a:pt x="8475" y="39"/>
                    <a:pt x="8414" y="0"/>
                    <a:pt x="8338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g11a9404f3b8_0_1000"/>
            <p:cNvSpPr/>
            <p:nvPr/>
          </p:nvSpPr>
          <p:spPr>
            <a:xfrm>
              <a:off x="5484459" y="3073177"/>
              <a:ext cx="18115" cy="39216"/>
            </a:xfrm>
            <a:custGeom>
              <a:rect b="b" l="l" r="r" t="t"/>
              <a:pathLst>
                <a:path extrusionOk="0" h="998" w="461">
                  <a:moveTo>
                    <a:pt x="177" y="0"/>
                  </a:moveTo>
                  <a:cubicBezTo>
                    <a:pt x="138" y="0"/>
                    <a:pt x="102" y="22"/>
                    <a:pt x="98" y="47"/>
                  </a:cubicBezTo>
                  <a:lnTo>
                    <a:pt x="4" y="948"/>
                  </a:lnTo>
                  <a:cubicBezTo>
                    <a:pt x="1" y="976"/>
                    <a:pt x="34" y="998"/>
                    <a:pt x="77" y="998"/>
                  </a:cubicBezTo>
                  <a:lnTo>
                    <a:pt x="284" y="998"/>
                  </a:lnTo>
                  <a:cubicBezTo>
                    <a:pt x="327" y="998"/>
                    <a:pt x="364" y="976"/>
                    <a:pt x="367" y="948"/>
                  </a:cubicBezTo>
                  <a:lnTo>
                    <a:pt x="461" y="47"/>
                  </a:lnTo>
                  <a:cubicBezTo>
                    <a:pt x="461" y="22"/>
                    <a:pt x="432" y="0"/>
                    <a:pt x="389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g11a9404f3b8_0_1000"/>
            <p:cNvSpPr/>
            <p:nvPr/>
          </p:nvSpPr>
          <p:spPr>
            <a:xfrm>
              <a:off x="5684512" y="3073177"/>
              <a:ext cx="18076" cy="39216"/>
            </a:xfrm>
            <a:custGeom>
              <a:rect b="b" l="l" r="r" t="t"/>
              <a:pathLst>
                <a:path extrusionOk="0" h="998" w="460">
                  <a:moveTo>
                    <a:pt x="176" y="0"/>
                  </a:moveTo>
                  <a:cubicBezTo>
                    <a:pt x="136" y="0"/>
                    <a:pt x="97" y="22"/>
                    <a:pt x="97" y="47"/>
                  </a:cubicBezTo>
                  <a:lnTo>
                    <a:pt x="4" y="948"/>
                  </a:lnTo>
                  <a:cubicBezTo>
                    <a:pt x="0" y="976"/>
                    <a:pt x="32" y="998"/>
                    <a:pt x="75" y="998"/>
                  </a:cubicBezTo>
                  <a:lnTo>
                    <a:pt x="283" y="998"/>
                  </a:lnTo>
                  <a:cubicBezTo>
                    <a:pt x="327" y="998"/>
                    <a:pt x="362" y="976"/>
                    <a:pt x="366" y="948"/>
                  </a:cubicBezTo>
                  <a:lnTo>
                    <a:pt x="459" y="47"/>
                  </a:lnTo>
                  <a:cubicBezTo>
                    <a:pt x="459" y="22"/>
                    <a:pt x="426" y="0"/>
                    <a:pt x="38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2" name="Google Shape;1352;g11a9404f3b8_0_100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20"/>
          <p:cNvSpPr/>
          <p:nvPr/>
        </p:nvSpPr>
        <p:spPr>
          <a:xfrm>
            <a:off x="661100" y="491775"/>
            <a:ext cx="3738900" cy="2397600"/>
          </a:xfrm>
          <a:prstGeom prst="roundRect">
            <a:avLst>
              <a:gd fmla="val 5444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8" name="Google Shape;13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050" y="741700"/>
            <a:ext cx="3480950" cy="21476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9" name="Google Shape;1359;p20"/>
          <p:cNvGrpSpPr/>
          <p:nvPr/>
        </p:nvGrpSpPr>
        <p:grpSpPr>
          <a:xfrm>
            <a:off x="792394" y="623538"/>
            <a:ext cx="3738789" cy="2877582"/>
            <a:chOff x="3578510" y="1419647"/>
            <a:chExt cx="4021500" cy="3062887"/>
          </a:xfrm>
        </p:grpSpPr>
        <p:sp>
          <p:nvSpPr>
            <p:cNvPr id="1360" name="Google Shape;1360;p20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20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fmla="val 385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62" name="Google Shape;1362;p20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63" name="Google Shape;1363;p20"/>
            <p:cNvSpPr/>
            <p:nvPr/>
          </p:nvSpPr>
          <p:spPr>
            <a:xfrm>
              <a:off x="4900908" y="3963886"/>
              <a:ext cx="1373274" cy="518648"/>
            </a:xfrm>
            <a:custGeom>
              <a:rect b="b" l="l" r="r" t="t"/>
              <a:pathLst>
                <a:path extrusionOk="0" h="24926" w="65999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" name="Google Shape;1364;p20"/>
          <p:cNvGrpSpPr/>
          <p:nvPr/>
        </p:nvGrpSpPr>
        <p:grpSpPr>
          <a:xfrm>
            <a:off x="1739705" y="3642663"/>
            <a:ext cx="1845307" cy="451197"/>
            <a:chOff x="1575694" y="930575"/>
            <a:chExt cx="1989549" cy="713693"/>
          </a:xfrm>
        </p:grpSpPr>
        <p:sp>
          <p:nvSpPr>
            <p:cNvPr id="1365" name="Google Shape;1365;p20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20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7" name="Google Shape;1367;p20"/>
          <p:cNvSpPr txBox="1"/>
          <p:nvPr>
            <p:ph type="title"/>
          </p:nvPr>
        </p:nvSpPr>
        <p:spPr>
          <a:xfrm>
            <a:off x="2024175" y="3667400"/>
            <a:ext cx="1276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/>
              <a:t>FAQ Page</a:t>
            </a:r>
            <a:endParaRPr sz="1600"/>
          </a:p>
        </p:txBody>
      </p:sp>
      <p:sp>
        <p:nvSpPr>
          <p:cNvPr id="1368" name="Google Shape;1368;p20"/>
          <p:cNvSpPr txBox="1"/>
          <p:nvPr>
            <p:ph idx="1" type="subTitle"/>
          </p:nvPr>
        </p:nvSpPr>
        <p:spPr>
          <a:xfrm>
            <a:off x="1261875" y="4123400"/>
            <a:ext cx="2801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300"/>
              <a:t>The FAQ page is </a:t>
            </a:r>
            <a:r>
              <a:rPr lang="en" sz="1300">
                <a:highlight>
                  <a:srgbClr val="F5F5F5"/>
                </a:highlight>
              </a:rPr>
              <a:t>accessible from every page in the page’s footer</a:t>
            </a:r>
            <a:endParaRPr sz="1300">
              <a:highlight>
                <a:srgbClr val="F5F5F5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</a:pPr>
            <a:r>
              <a:t/>
            </a:r>
            <a:endParaRPr/>
          </a:p>
        </p:txBody>
      </p:sp>
      <p:grpSp>
        <p:nvGrpSpPr>
          <p:cNvPr id="1369" name="Google Shape;1369;p20"/>
          <p:cNvGrpSpPr/>
          <p:nvPr/>
        </p:nvGrpSpPr>
        <p:grpSpPr>
          <a:xfrm>
            <a:off x="5708467" y="3642663"/>
            <a:ext cx="1845307" cy="451197"/>
            <a:chOff x="1575694" y="930575"/>
            <a:chExt cx="1989549" cy="713693"/>
          </a:xfrm>
        </p:grpSpPr>
        <p:sp>
          <p:nvSpPr>
            <p:cNvPr id="1370" name="Google Shape;1370;p20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20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2" name="Google Shape;1372;p20"/>
          <p:cNvSpPr txBox="1"/>
          <p:nvPr>
            <p:ph type="title"/>
          </p:nvPr>
        </p:nvSpPr>
        <p:spPr>
          <a:xfrm>
            <a:off x="5886725" y="3667400"/>
            <a:ext cx="14727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/>
              <a:t>Frequent services</a:t>
            </a:r>
            <a:endParaRPr sz="1600"/>
          </a:p>
        </p:txBody>
      </p:sp>
      <p:sp>
        <p:nvSpPr>
          <p:cNvPr id="1373" name="Google Shape;1373;p20"/>
          <p:cNvSpPr txBox="1"/>
          <p:nvPr>
            <p:ph idx="1" type="subTitle"/>
          </p:nvPr>
        </p:nvSpPr>
        <p:spPr>
          <a:xfrm>
            <a:off x="4854100" y="4123400"/>
            <a:ext cx="35634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n" sz="1300"/>
              <a:t>The frequent services can be easily accessed </a:t>
            </a:r>
            <a:r>
              <a:rPr lang="en" sz="1300"/>
              <a:t>through</a:t>
            </a:r>
            <a:r>
              <a:rPr lang="en" sz="1300"/>
              <a:t> a shortcut in the first page</a:t>
            </a:r>
            <a:endParaRPr sz="1300"/>
          </a:p>
        </p:txBody>
      </p:sp>
      <p:sp>
        <p:nvSpPr>
          <p:cNvPr id="1374" name="Google Shape;1374;p20"/>
          <p:cNvSpPr/>
          <p:nvPr/>
        </p:nvSpPr>
        <p:spPr>
          <a:xfrm>
            <a:off x="4622387" y="491787"/>
            <a:ext cx="3738900" cy="2397600"/>
          </a:xfrm>
          <a:prstGeom prst="roundRect">
            <a:avLst>
              <a:gd fmla="val 5444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5" name="Google Shape;137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7250" y="741700"/>
            <a:ext cx="3474024" cy="21476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6" name="Google Shape;1376;p20"/>
          <p:cNvGrpSpPr/>
          <p:nvPr/>
        </p:nvGrpSpPr>
        <p:grpSpPr>
          <a:xfrm>
            <a:off x="4753681" y="623550"/>
            <a:ext cx="3738789" cy="2877582"/>
            <a:chOff x="3578510" y="1419647"/>
            <a:chExt cx="4021500" cy="3062887"/>
          </a:xfrm>
        </p:grpSpPr>
        <p:sp>
          <p:nvSpPr>
            <p:cNvPr id="1377" name="Google Shape;1377;p20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20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fmla="val 385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79" name="Google Shape;1379;p20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80" name="Google Shape;1380;p20"/>
            <p:cNvSpPr/>
            <p:nvPr/>
          </p:nvSpPr>
          <p:spPr>
            <a:xfrm>
              <a:off x="4900908" y="3963886"/>
              <a:ext cx="1373274" cy="518648"/>
            </a:xfrm>
            <a:custGeom>
              <a:rect b="b" l="l" r="r" t="t"/>
              <a:pathLst>
                <a:path extrusionOk="0" h="24926" w="65999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1" name="Google Shape;1381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6" name="Google Shape;1386;g11a9404f3b8_0_580"/>
          <p:cNvGrpSpPr/>
          <p:nvPr/>
        </p:nvGrpSpPr>
        <p:grpSpPr>
          <a:xfrm>
            <a:off x="4534350" y="4313399"/>
            <a:ext cx="4600713" cy="150450"/>
            <a:chOff x="0" y="4397412"/>
            <a:chExt cx="4600713" cy="150450"/>
          </a:xfrm>
        </p:grpSpPr>
        <p:sp>
          <p:nvSpPr>
            <p:cNvPr id="1387" name="Google Shape;1387;g11a9404f3b8_0_580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g11a9404f3b8_0_580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g11a9404f3b8_0_580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g11a9404f3b8_0_580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g11a9404f3b8_0_580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2" name="Google Shape;1392;g11a9404f3b8_0_580"/>
          <p:cNvGrpSpPr/>
          <p:nvPr/>
        </p:nvGrpSpPr>
        <p:grpSpPr>
          <a:xfrm>
            <a:off x="5215723" y="1329593"/>
            <a:ext cx="3081703" cy="2757573"/>
            <a:chOff x="5215723" y="1479118"/>
            <a:chExt cx="3081703" cy="2757573"/>
          </a:xfrm>
        </p:grpSpPr>
        <p:grpSp>
          <p:nvGrpSpPr>
            <p:cNvPr id="1393" name="Google Shape;1393;g11a9404f3b8_0_580"/>
            <p:cNvGrpSpPr/>
            <p:nvPr/>
          </p:nvGrpSpPr>
          <p:grpSpPr>
            <a:xfrm>
              <a:off x="5215723" y="1707350"/>
              <a:ext cx="3081703" cy="2529341"/>
              <a:chOff x="5150194" y="1591500"/>
              <a:chExt cx="3081703" cy="2529341"/>
            </a:xfrm>
          </p:grpSpPr>
          <p:sp>
            <p:nvSpPr>
              <p:cNvPr id="1394" name="Google Shape;1394;g11a9404f3b8_0_580"/>
              <p:cNvSpPr/>
              <p:nvPr/>
            </p:nvSpPr>
            <p:spPr>
              <a:xfrm>
                <a:off x="5150194" y="1591500"/>
                <a:ext cx="1147444" cy="2529341"/>
              </a:xfrm>
              <a:custGeom>
                <a:rect b="b" l="l" r="r" t="t"/>
                <a:pathLst>
                  <a:path extrusionOk="0" h="64368" w="46540">
                    <a:moveTo>
                      <a:pt x="45240" y="58"/>
                    </a:moveTo>
                    <a:cubicBezTo>
                      <a:pt x="45926" y="58"/>
                      <a:pt x="46482" y="614"/>
                      <a:pt x="46482" y="1299"/>
                    </a:cubicBezTo>
                    <a:lnTo>
                      <a:pt x="46482" y="63068"/>
                    </a:lnTo>
                    <a:cubicBezTo>
                      <a:pt x="46482" y="63753"/>
                      <a:pt x="45926" y="64310"/>
                      <a:pt x="45240" y="64310"/>
                    </a:cubicBezTo>
                    <a:lnTo>
                      <a:pt x="1299" y="64310"/>
                    </a:lnTo>
                    <a:cubicBezTo>
                      <a:pt x="615" y="64310"/>
                      <a:pt x="58" y="63753"/>
                      <a:pt x="58" y="63068"/>
                    </a:cubicBezTo>
                    <a:lnTo>
                      <a:pt x="58" y="1299"/>
                    </a:lnTo>
                    <a:cubicBezTo>
                      <a:pt x="58" y="614"/>
                      <a:pt x="615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2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2" y="64368"/>
                      <a:pt x="1299" y="64368"/>
                    </a:cubicBezTo>
                    <a:lnTo>
                      <a:pt x="45240" y="64368"/>
                    </a:lnTo>
                    <a:cubicBezTo>
                      <a:pt x="45958" y="64368"/>
                      <a:pt x="46539" y="63786"/>
                      <a:pt x="46539" y="63068"/>
                    </a:cubicBezTo>
                    <a:lnTo>
                      <a:pt x="46539" y="1299"/>
                    </a:lnTo>
                    <a:cubicBezTo>
                      <a:pt x="46539" y="582"/>
                      <a:pt x="45958" y="0"/>
                      <a:pt x="452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" name="Google Shape;1395;g11a9404f3b8_0_580"/>
              <p:cNvSpPr/>
              <p:nvPr/>
            </p:nvSpPr>
            <p:spPr>
              <a:xfrm>
                <a:off x="6402990" y="1591500"/>
                <a:ext cx="1828907" cy="2529341"/>
              </a:xfrm>
              <a:custGeom>
                <a:rect b="b" l="l" r="r" t="t"/>
                <a:pathLst>
                  <a:path extrusionOk="0" h="64368" w="46543">
                    <a:moveTo>
                      <a:pt x="45243" y="58"/>
                    </a:moveTo>
                    <a:cubicBezTo>
                      <a:pt x="45928" y="58"/>
                      <a:pt x="46485" y="614"/>
                      <a:pt x="46485" y="1299"/>
                    </a:cubicBezTo>
                    <a:lnTo>
                      <a:pt x="46485" y="63068"/>
                    </a:lnTo>
                    <a:cubicBezTo>
                      <a:pt x="46485" y="63753"/>
                      <a:pt x="45928" y="64310"/>
                      <a:pt x="45243" y="64310"/>
                    </a:cubicBezTo>
                    <a:lnTo>
                      <a:pt x="1299" y="64310"/>
                    </a:lnTo>
                    <a:cubicBezTo>
                      <a:pt x="617" y="64310"/>
                      <a:pt x="57" y="63753"/>
                      <a:pt x="57" y="63068"/>
                    </a:cubicBezTo>
                    <a:lnTo>
                      <a:pt x="57" y="1299"/>
                    </a:lnTo>
                    <a:cubicBezTo>
                      <a:pt x="57" y="614"/>
                      <a:pt x="617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5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5" y="64368"/>
                      <a:pt x="1299" y="64368"/>
                    </a:cubicBezTo>
                    <a:lnTo>
                      <a:pt x="45243" y="64368"/>
                    </a:lnTo>
                    <a:cubicBezTo>
                      <a:pt x="45961" y="64368"/>
                      <a:pt x="46542" y="63786"/>
                      <a:pt x="46542" y="63068"/>
                    </a:cubicBezTo>
                    <a:lnTo>
                      <a:pt x="46542" y="1299"/>
                    </a:lnTo>
                    <a:cubicBezTo>
                      <a:pt x="46542" y="582"/>
                      <a:pt x="45961" y="0"/>
                      <a:pt x="4524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96" name="Google Shape;1396;g11a9404f3b8_0_580"/>
            <p:cNvGrpSpPr/>
            <p:nvPr/>
          </p:nvGrpSpPr>
          <p:grpSpPr>
            <a:xfrm>
              <a:off x="5723516" y="1479118"/>
              <a:ext cx="2288423" cy="1787927"/>
              <a:chOff x="5723516" y="1479118"/>
              <a:chExt cx="2288423" cy="1787927"/>
            </a:xfrm>
          </p:grpSpPr>
          <p:sp>
            <p:nvSpPr>
              <p:cNvPr id="1397" name="Google Shape;1397;g11a9404f3b8_0_580"/>
              <p:cNvSpPr/>
              <p:nvPr/>
            </p:nvSpPr>
            <p:spPr>
              <a:xfrm>
                <a:off x="5723516" y="1479118"/>
                <a:ext cx="2288423" cy="291294"/>
              </a:xfrm>
              <a:custGeom>
                <a:rect b="b" l="l" r="r" t="t"/>
                <a:pathLst>
                  <a:path extrusionOk="0" h="7413" w="58237">
                    <a:moveTo>
                      <a:pt x="1756" y="1"/>
                    </a:moveTo>
                    <a:cubicBezTo>
                      <a:pt x="791" y="1"/>
                      <a:pt x="1" y="794"/>
                      <a:pt x="1" y="1760"/>
                    </a:cubicBezTo>
                    <a:lnTo>
                      <a:pt x="1" y="7413"/>
                    </a:lnTo>
                    <a:lnTo>
                      <a:pt x="58237" y="7413"/>
                    </a:lnTo>
                    <a:lnTo>
                      <a:pt x="58237" y="1760"/>
                    </a:lnTo>
                    <a:cubicBezTo>
                      <a:pt x="58237" y="794"/>
                      <a:pt x="57448" y="1"/>
                      <a:pt x="564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g11a9404f3b8_0_580"/>
              <p:cNvSpPr/>
              <p:nvPr/>
            </p:nvSpPr>
            <p:spPr>
              <a:xfrm>
                <a:off x="622944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7" y="0"/>
                      <a:pt x="1" y="595"/>
                      <a:pt x="1" y="1328"/>
                    </a:cubicBezTo>
                    <a:cubicBezTo>
                      <a:pt x="1" y="2060"/>
                      <a:pt x="597" y="2656"/>
                      <a:pt x="1329" y="2656"/>
                    </a:cubicBezTo>
                    <a:cubicBezTo>
                      <a:pt x="2065" y="2656"/>
                      <a:pt x="2656" y="2060"/>
                      <a:pt x="2656" y="1328"/>
                    </a:cubicBezTo>
                    <a:cubicBezTo>
                      <a:pt x="2656" y="595"/>
                      <a:pt x="2065" y="0"/>
                      <a:pt x="1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g11a9404f3b8_0_580"/>
              <p:cNvSpPr/>
              <p:nvPr/>
            </p:nvSpPr>
            <p:spPr>
              <a:xfrm>
                <a:off x="6044560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8" y="0"/>
                    </a:moveTo>
                    <a:cubicBezTo>
                      <a:pt x="596" y="0"/>
                      <a:pt x="0" y="595"/>
                      <a:pt x="0" y="1328"/>
                    </a:cubicBezTo>
                    <a:cubicBezTo>
                      <a:pt x="0" y="2060"/>
                      <a:pt x="596" y="2656"/>
                      <a:pt x="1328" y="2656"/>
                    </a:cubicBezTo>
                    <a:cubicBezTo>
                      <a:pt x="2060" y="2656"/>
                      <a:pt x="2656" y="2060"/>
                      <a:pt x="2656" y="1328"/>
                    </a:cubicBezTo>
                    <a:cubicBezTo>
                      <a:pt x="2656" y="595"/>
                      <a:pt x="2060" y="0"/>
                      <a:pt x="13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g11a9404f3b8_0_580"/>
              <p:cNvSpPr/>
              <p:nvPr/>
            </p:nvSpPr>
            <p:spPr>
              <a:xfrm>
                <a:off x="585963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3" y="0"/>
                      <a:pt x="0" y="595"/>
                      <a:pt x="0" y="1328"/>
                    </a:cubicBezTo>
                    <a:cubicBezTo>
                      <a:pt x="0" y="2060"/>
                      <a:pt x="593" y="2656"/>
                      <a:pt x="1329" y="2656"/>
                    </a:cubicBezTo>
                    <a:cubicBezTo>
                      <a:pt x="2061" y="2656"/>
                      <a:pt x="2656" y="2060"/>
                      <a:pt x="2656" y="1328"/>
                    </a:cubicBezTo>
                    <a:cubicBezTo>
                      <a:pt x="2656" y="595"/>
                      <a:pt x="2061" y="0"/>
                      <a:pt x="1329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g11a9404f3b8_0_580"/>
              <p:cNvSpPr/>
              <p:nvPr/>
            </p:nvSpPr>
            <p:spPr>
              <a:xfrm>
                <a:off x="5723516" y="1770377"/>
                <a:ext cx="2288423" cy="1496668"/>
              </a:xfrm>
              <a:custGeom>
                <a:rect b="b" l="l" r="r" t="t"/>
                <a:pathLst>
                  <a:path extrusionOk="0" h="38088" w="58237">
                    <a:moveTo>
                      <a:pt x="1" y="1"/>
                    </a:moveTo>
                    <a:lnTo>
                      <a:pt x="1" y="36332"/>
                    </a:lnTo>
                    <a:cubicBezTo>
                      <a:pt x="1" y="37297"/>
                      <a:pt x="791" y="38087"/>
                      <a:pt x="1756" y="38087"/>
                    </a:cubicBezTo>
                    <a:lnTo>
                      <a:pt x="56482" y="38087"/>
                    </a:lnTo>
                    <a:cubicBezTo>
                      <a:pt x="57448" y="38087"/>
                      <a:pt x="58237" y="37297"/>
                      <a:pt x="58237" y="36332"/>
                    </a:cubicBezTo>
                    <a:lnTo>
                      <a:pt x="5823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02" name="Google Shape;1402;g11a9404f3b8_0_580"/>
          <p:cNvSpPr txBox="1"/>
          <p:nvPr>
            <p:ph type="ctrTitle"/>
          </p:nvPr>
        </p:nvSpPr>
        <p:spPr>
          <a:xfrm>
            <a:off x="938625" y="1911763"/>
            <a:ext cx="2587500" cy="12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06.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Appreciation</a:t>
            </a:r>
            <a:endParaRPr/>
          </a:p>
        </p:txBody>
      </p:sp>
      <p:grpSp>
        <p:nvGrpSpPr>
          <p:cNvPr id="1403" name="Google Shape;1403;g11a9404f3b8_0_580"/>
          <p:cNvGrpSpPr/>
          <p:nvPr/>
        </p:nvGrpSpPr>
        <p:grpSpPr>
          <a:xfrm>
            <a:off x="4394088" y="3149994"/>
            <a:ext cx="1221060" cy="1220197"/>
            <a:chOff x="4394088" y="3299519"/>
            <a:chExt cx="1221060" cy="1220197"/>
          </a:xfrm>
        </p:grpSpPr>
        <p:sp>
          <p:nvSpPr>
            <p:cNvPr id="1404" name="Google Shape;1404;g11a9404f3b8_0_580"/>
            <p:cNvSpPr/>
            <p:nvPr/>
          </p:nvSpPr>
          <p:spPr>
            <a:xfrm>
              <a:off x="5004504" y="3380350"/>
              <a:ext cx="610644" cy="1139359"/>
            </a:xfrm>
            <a:custGeom>
              <a:rect b="b" l="l" r="r" t="t"/>
              <a:pathLst>
                <a:path extrusionOk="0" h="28995" w="15540">
                  <a:moveTo>
                    <a:pt x="7768" y="1"/>
                  </a:moveTo>
                  <a:lnTo>
                    <a:pt x="5740" y="3515"/>
                  </a:lnTo>
                  <a:cubicBezTo>
                    <a:pt x="9175" y="5492"/>
                    <a:pt x="11486" y="9203"/>
                    <a:pt x="11486" y="13457"/>
                  </a:cubicBezTo>
                  <a:cubicBezTo>
                    <a:pt x="11486" y="19799"/>
                    <a:pt x="6343" y="24939"/>
                    <a:pt x="1" y="24939"/>
                  </a:cubicBezTo>
                  <a:lnTo>
                    <a:pt x="1" y="28995"/>
                  </a:lnTo>
                  <a:cubicBezTo>
                    <a:pt x="8579" y="28995"/>
                    <a:pt x="15539" y="22035"/>
                    <a:pt x="15539" y="13457"/>
                  </a:cubicBezTo>
                  <a:cubicBezTo>
                    <a:pt x="15539" y="7707"/>
                    <a:pt x="12412" y="2685"/>
                    <a:pt x="7768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g11a9404f3b8_0_580"/>
            <p:cNvSpPr/>
            <p:nvPr/>
          </p:nvSpPr>
          <p:spPr>
            <a:xfrm>
              <a:off x="4394088" y="3909150"/>
              <a:ext cx="610448" cy="610566"/>
            </a:xfrm>
            <a:custGeom>
              <a:rect b="b" l="l" r="r" t="t"/>
              <a:pathLst>
                <a:path extrusionOk="0" h="15538" w="15535">
                  <a:moveTo>
                    <a:pt x="0" y="0"/>
                  </a:moveTo>
                  <a:cubicBezTo>
                    <a:pt x="0" y="4117"/>
                    <a:pt x="1641" y="8076"/>
                    <a:pt x="4551" y="10984"/>
                  </a:cubicBezTo>
                  <a:cubicBezTo>
                    <a:pt x="7462" y="13894"/>
                    <a:pt x="11418" y="15538"/>
                    <a:pt x="15535" y="15538"/>
                  </a:cubicBezTo>
                  <a:lnTo>
                    <a:pt x="15535" y="11482"/>
                  </a:lnTo>
                  <a:cubicBezTo>
                    <a:pt x="9196" y="11482"/>
                    <a:pt x="4053" y="6342"/>
                    <a:pt x="4053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g11a9404f3b8_0_580"/>
            <p:cNvSpPr/>
            <p:nvPr/>
          </p:nvSpPr>
          <p:spPr>
            <a:xfrm>
              <a:off x="4394088" y="3299519"/>
              <a:ext cx="915691" cy="609662"/>
            </a:xfrm>
            <a:custGeom>
              <a:rect b="b" l="l" r="r" t="t"/>
              <a:pathLst>
                <a:path extrusionOk="0" h="15515" w="23303">
                  <a:moveTo>
                    <a:pt x="15601" y="0"/>
                  </a:moveTo>
                  <a:cubicBezTo>
                    <a:pt x="10214" y="0"/>
                    <a:pt x="4947" y="2787"/>
                    <a:pt x="2078" y="7750"/>
                  </a:cubicBezTo>
                  <a:cubicBezTo>
                    <a:pt x="721" y="10104"/>
                    <a:pt x="0" y="12790"/>
                    <a:pt x="0" y="15514"/>
                  </a:cubicBezTo>
                  <a:lnTo>
                    <a:pt x="4053" y="15514"/>
                  </a:lnTo>
                  <a:cubicBezTo>
                    <a:pt x="4053" y="9168"/>
                    <a:pt x="9196" y="4031"/>
                    <a:pt x="15535" y="4031"/>
                  </a:cubicBezTo>
                  <a:cubicBezTo>
                    <a:pt x="17627" y="4031"/>
                    <a:pt x="19590" y="4588"/>
                    <a:pt x="21274" y="5572"/>
                  </a:cubicBezTo>
                  <a:lnTo>
                    <a:pt x="23302" y="2058"/>
                  </a:lnTo>
                  <a:cubicBezTo>
                    <a:pt x="20882" y="662"/>
                    <a:pt x="18227" y="0"/>
                    <a:pt x="1560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7" name="Google Shape;1407;g11a9404f3b8_0_580"/>
          <p:cNvSpPr/>
          <p:nvPr/>
        </p:nvSpPr>
        <p:spPr>
          <a:xfrm>
            <a:off x="4670099" y="3237152"/>
            <a:ext cx="2593" cy="5973"/>
          </a:xfrm>
          <a:custGeom>
            <a:rect b="b" l="l" r="r" t="t"/>
            <a:pathLst>
              <a:path extrusionOk="0" h="152" w="66">
                <a:moveTo>
                  <a:pt x="65" y="1"/>
                </a:moveTo>
                <a:cubicBezTo>
                  <a:pt x="54" y="1"/>
                  <a:pt x="40" y="4"/>
                  <a:pt x="29" y="12"/>
                </a:cubicBezTo>
                <a:cubicBezTo>
                  <a:pt x="4" y="30"/>
                  <a:pt x="0" y="65"/>
                  <a:pt x="19" y="90"/>
                </a:cubicBezTo>
                <a:cubicBezTo>
                  <a:pt x="32" y="112"/>
                  <a:pt x="50" y="130"/>
                  <a:pt x="65" y="152"/>
                </a:cubicBezTo>
                <a:lnTo>
                  <a:pt x="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g11a9404f3b8_0_580"/>
          <p:cNvSpPr/>
          <p:nvPr/>
        </p:nvSpPr>
        <p:spPr>
          <a:xfrm>
            <a:off x="8052890" y="3127164"/>
            <a:ext cx="2554" cy="4951"/>
          </a:xfrm>
          <a:custGeom>
            <a:rect b="b" l="l" r="r" t="t"/>
            <a:pathLst>
              <a:path extrusionOk="0" h="126" w="65">
                <a:moveTo>
                  <a:pt x="0" y="0"/>
                </a:moveTo>
                <a:lnTo>
                  <a:pt x="0" y="126"/>
                </a:lnTo>
                <a:cubicBezTo>
                  <a:pt x="18" y="126"/>
                  <a:pt x="36" y="116"/>
                  <a:pt x="47" y="98"/>
                </a:cubicBezTo>
                <a:cubicBezTo>
                  <a:pt x="65" y="73"/>
                  <a:pt x="58" y="36"/>
                  <a:pt x="29" y="18"/>
                </a:cubicBezTo>
                <a:cubicBezTo>
                  <a:pt x="18" y="15"/>
                  <a:pt x="11" y="8"/>
                  <a:pt x="0" y="0"/>
                </a:cubicBezTo>
                <a:close/>
              </a:path>
            </a:pathLst>
          </a:custGeom>
          <a:solidFill>
            <a:srgbClr val="FE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9" name="Google Shape;1409;g11a9404f3b8_0_580"/>
          <p:cNvSpPr/>
          <p:nvPr/>
        </p:nvSpPr>
        <p:spPr>
          <a:xfrm>
            <a:off x="4670099" y="2168078"/>
            <a:ext cx="2593" cy="4833"/>
          </a:xfrm>
          <a:custGeom>
            <a:rect b="b" l="l" r="r" t="t"/>
            <a:pathLst>
              <a:path extrusionOk="0" h="123" w="66">
                <a:moveTo>
                  <a:pt x="65" y="0"/>
                </a:moveTo>
                <a:cubicBezTo>
                  <a:pt x="54" y="4"/>
                  <a:pt x="47" y="7"/>
                  <a:pt x="37" y="15"/>
                </a:cubicBezTo>
                <a:cubicBezTo>
                  <a:pt x="11" y="29"/>
                  <a:pt x="0" y="65"/>
                  <a:pt x="15" y="90"/>
                </a:cubicBezTo>
                <a:cubicBezTo>
                  <a:pt x="25" y="111"/>
                  <a:pt x="44" y="122"/>
                  <a:pt x="65" y="122"/>
                </a:cubicBezTo>
                <a:lnTo>
                  <a:pt x="65" y="0"/>
                </a:lnTo>
                <a:close/>
              </a:path>
            </a:pathLst>
          </a:custGeom>
          <a:solidFill>
            <a:srgbClr val="D6E4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g11a9404f3b8_0_580"/>
          <p:cNvSpPr/>
          <p:nvPr/>
        </p:nvSpPr>
        <p:spPr>
          <a:xfrm>
            <a:off x="8052890" y="2518830"/>
            <a:ext cx="2554" cy="5973"/>
          </a:xfrm>
          <a:custGeom>
            <a:rect b="b" l="l" r="r" t="t"/>
            <a:pathLst>
              <a:path extrusionOk="0" h="152" w="65">
                <a:moveTo>
                  <a:pt x="0" y="0"/>
                </a:moveTo>
                <a:lnTo>
                  <a:pt x="0" y="151"/>
                </a:lnTo>
                <a:cubicBezTo>
                  <a:pt x="15" y="134"/>
                  <a:pt x="29" y="112"/>
                  <a:pt x="43" y="94"/>
                </a:cubicBezTo>
                <a:cubicBezTo>
                  <a:pt x="65" y="69"/>
                  <a:pt x="58" y="33"/>
                  <a:pt x="36" y="15"/>
                </a:cubicBezTo>
                <a:cubicBezTo>
                  <a:pt x="25" y="8"/>
                  <a:pt x="11" y="0"/>
                  <a:pt x="0" y="0"/>
                </a:cubicBezTo>
                <a:close/>
              </a:path>
            </a:pathLst>
          </a:custGeom>
          <a:solidFill>
            <a:srgbClr val="CCD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1" name="Google Shape;1411;g11a9404f3b8_0_580"/>
          <p:cNvGrpSpPr/>
          <p:nvPr/>
        </p:nvGrpSpPr>
        <p:grpSpPr>
          <a:xfrm>
            <a:off x="4710406" y="1665960"/>
            <a:ext cx="3380414" cy="2313100"/>
            <a:chOff x="4710406" y="1815485"/>
            <a:chExt cx="3380414" cy="2313100"/>
          </a:xfrm>
        </p:grpSpPr>
        <p:sp>
          <p:nvSpPr>
            <p:cNvPr id="1412" name="Google Shape;1412;g11a9404f3b8_0_580"/>
            <p:cNvSpPr/>
            <p:nvPr/>
          </p:nvSpPr>
          <p:spPr>
            <a:xfrm>
              <a:off x="4710406" y="1815485"/>
              <a:ext cx="3380234" cy="2313100"/>
            </a:xfrm>
            <a:custGeom>
              <a:rect b="b" l="l" r="r" t="t"/>
              <a:pathLst>
                <a:path extrusionOk="0" h="58865" w="86022">
                  <a:moveTo>
                    <a:pt x="2190" y="1"/>
                  </a:moveTo>
                  <a:cubicBezTo>
                    <a:pt x="987" y="1"/>
                    <a:pt x="0" y="983"/>
                    <a:pt x="0" y="2186"/>
                  </a:cubicBezTo>
                  <a:lnTo>
                    <a:pt x="0" y="56679"/>
                  </a:lnTo>
                  <a:cubicBezTo>
                    <a:pt x="0" y="57881"/>
                    <a:pt x="987" y="58865"/>
                    <a:pt x="2190" y="58865"/>
                  </a:cubicBezTo>
                  <a:lnTo>
                    <a:pt x="83832" y="58865"/>
                  </a:lnTo>
                  <a:cubicBezTo>
                    <a:pt x="85034" y="58865"/>
                    <a:pt x="86021" y="57881"/>
                    <a:pt x="86021" y="56679"/>
                  </a:cubicBezTo>
                  <a:lnTo>
                    <a:pt x="86021" y="2186"/>
                  </a:lnTo>
                  <a:cubicBezTo>
                    <a:pt x="86021" y="983"/>
                    <a:pt x="85034" y="1"/>
                    <a:pt x="83832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g11a9404f3b8_0_580"/>
            <p:cNvSpPr/>
            <p:nvPr/>
          </p:nvSpPr>
          <p:spPr>
            <a:xfrm>
              <a:off x="4710425" y="2037750"/>
              <a:ext cx="3380234" cy="1927813"/>
            </a:xfrm>
            <a:custGeom>
              <a:rect b="b" l="l" r="r" t="t"/>
              <a:pathLst>
                <a:path extrusionOk="0" h="49060" w="86022">
                  <a:moveTo>
                    <a:pt x="0" y="1"/>
                  </a:moveTo>
                  <a:lnTo>
                    <a:pt x="0" y="49059"/>
                  </a:lnTo>
                  <a:lnTo>
                    <a:pt x="86021" y="49059"/>
                  </a:lnTo>
                  <a:lnTo>
                    <a:pt x="86021" y="1"/>
                  </a:lnTo>
                  <a:close/>
                </a:path>
              </a:pathLst>
            </a:custGeom>
            <a:solidFill>
              <a:srgbClr val="F8F8F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14" name="Google Shape;1414;g11a9404f3b8_0_580"/>
            <p:cNvGrpSpPr/>
            <p:nvPr/>
          </p:nvGrpSpPr>
          <p:grpSpPr>
            <a:xfrm>
              <a:off x="4710585" y="2281922"/>
              <a:ext cx="3380235" cy="1683653"/>
              <a:chOff x="4710585" y="2281922"/>
              <a:chExt cx="3380235" cy="1683653"/>
            </a:xfrm>
          </p:grpSpPr>
          <p:sp>
            <p:nvSpPr>
              <p:cNvPr id="1415" name="Google Shape;1415;g11a9404f3b8_0_580"/>
              <p:cNvSpPr/>
              <p:nvPr/>
            </p:nvSpPr>
            <p:spPr>
              <a:xfrm>
                <a:off x="4710585" y="3230006"/>
                <a:ext cx="3380234" cy="447295"/>
              </a:xfrm>
              <a:custGeom>
                <a:rect b="b" l="l" r="r" t="t"/>
                <a:pathLst>
                  <a:path extrusionOk="0" h="11383" w="86022">
                    <a:moveTo>
                      <a:pt x="84485" y="464"/>
                    </a:moveTo>
                    <a:lnTo>
                      <a:pt x="84485" y="582"/>
                    </a:lnTo>
                    <a:cubicBezTo>
                      <a:pt x="85006" y="769"/>
                      <a:pt x="85512" y="1009"/>
                      <a:pt x="85989" y="1304"/>
                    </a:cubicBezTo>
                    <a:cubicBezTo>
                      <a:pt x="86000" y="1311"/>
                      <a:pt x="86011" y="1314"/>
                      <a:pt x="86021" y="1314"/>
                    </a:cubicBezTo>
                    <a:lnTo>
                      <a:pt x="86021" y="1188"/>
                    </a:lnTo>
                    <a:cubicBezTo>
                      <a:pt x="85534" y="890"/>
                      <a:pt x="85017" y="650"/>
                      <a:pt x="84485" y="464"/>
                    </a:cubicBezTo>
                    <a:close/>
                    <a:moveTo>
                      <a:pt x="0" y="3988"/>
                    </a:moveTo>
                    <a:lnTo>
                      <a:pt x="0" y="4139"/>
                    </a:lnTo>
                    <a:cubicBezTo>
                      <a:pt x="467" y="4760"/>
                      <a:pt x="980" y="5348"/>
                      <a:pt x="1536" y="5898"/>
                    </a:cubicBezTo>
                    <a:lnTo>
                      <a:pt x="1536" y="5740"/>
                    </a:lnTo>
                    <a:cubicBezTo>
                      <a:pt x="994" y="5194"/>
                      <a:pt x="499" y="4620"/>
                      <a:pt x="47" y="4009"/>
                    </a:cubicBezTo>
                    <a:cubicBezTo>
                      <a:pt x="36" y="3996"/>
                      <a:pt x="18" y="3988"/>
                      <a:pt x="0" y="3988"/>
                    </a:cubicBezTo>
                    <a:close/>
                    <a:moveTo>
                      <a:pt x="81772" y="0"/>
                    </a:moveTo>
                    <a:cubicBezTo>
                      <a:pt x="80738" y="0"/>
                      <a:pt x="79708" y="201"/>
                      <a:pt x="78764" y="603"/>
                    </a:cubicBezTo>
                    <a:cubicBezTo>
                      <a:pt x="77540" y="1131"/>
                      <a:pt x="76470" y="1971"/>
                      <a:pt x="75437" y="2785"/>
                    </a:cubicBezTo>
                    <a:cubicBezTo>
                      <a:pt x="74690" y="3375"/>
                      <a:pt x="73918" y="3984"/>
                      <a:pt x="73093" y="4469"/>
                    </a:cubicBezTo>
                    <a:cubicBezTo>
                      <a:pt x="71201" y="5578"/>
                      <a:pt x="68918" y="6128"/>
                      <a:pt x="66183" y="6128"/>
                    </a:cubicBezTo>
                    <a:cubicBezTo>
                      <a:pt x="64687" y="6128"/>
                      <a:pt x="63054" y="5966"/>
                      <a:pt x="61276" y="5636"/>
                    </a:cubicBezTo>
                    <a:cubicBezTo>
                      <a:pt x="59949" y="5388"/>
                      <a:pt x="58603" y="5076"/>
                      <a:pt x="57304" y="4774"/>
                    </a:cubicBezTo>
                    <a:cubicBezTo>
                      <a:pt x="54662" y="4160"/>
                      <a:pt x="51930" y="3525"/>
                      <a:pt x="49203" y="3418"/>
                    </a:cubicBezTo>
                    <a:cubicBezTo>
                      <a:pt x="48911" y="3406"/>
                      <a:pt x="48625" y="3399"/>
                      <a:pt x="48337" y="3399"/>
                    </a:cubicBezTo>
                    <a:cubicBezTo>
                      <a:pt x="46183" y="3399"/>
                      <a:pt x="44066" y="3711"/>
                      <a:pt x="41980" y="4207"/>
                    </a:cubicBezTo>
                    <a:lnTo>
                      <a:pt x="41980" y="4326"/>
                    </a:lnTo>
                    <a:cubicBezTo>
                      <a:pt x="44066" y="3827"/>
                      <a:pt x="46183" y="3514"/>
                      <a:pt x="48337" y="3514"/>
                    </a:cubicBezTo>
                    <a:cubicBezTo>
                      <a:pt x="48625" y="3514"/>
                      <a:pt x="48911" y="3518"/>
                      <a:pt x="49195" y="3532"/>
                    </a:cubicBezTo>
                    <a:cubicBezTo>
                      <a:pt x="51916" y="3636"/>
                      <a:pt x="54640" y="4271"/>
                      <a:pt x="57274" y="4885"/>
                    </a:cubicBezTo>
                    <a:cubicBezTo>
                      <a:pt x="58578" y="5187"/>
                      <a:pt x="59927" y="5499"/>
                      <a:pt x="61255" y="5747"/>
                    </a:cubicBezTo>
                    <a:cubicBezTo>
                      <a:pt x="63039" y="6077"/>
                      <a:pt x="64679" y="6242"/>
                      <a:pt x="66183" y="6242"/>
                    </a:cubicBezTo>
                    <a:cubicBezTo>
                      <a:pt x="68940" y="6242"/>
                      <a:pt x="71241" y="5686"/>
                      <a:pt x="73151" y="4566"/>
                    </a:cubicBezTo>
                    <a:cubicBezTo>
                      <a:pt x="73983" y="4077"/>
                      <a:pt x="74758" y="3468"/>
                      <a:pt x="75508" y="2876"/>
                    </a:cubicBezTo>
                    <a:cubicBezTo>
                      <a:pt x="76535" y="2064"/>
                      <a:pt x="77597" y="1228"/>
                      <a:pt x="78810" y="708"/>
                    </a:cubicBezTo>
                    <a:cubicBezTo>
                      <a:pt x="79740" y="309"/>
                      <a:pt x="80753" y="115"/>
                      <a:pt x="81772" y="115"/>
                    </a:cubicBezTo>
                    <a:cubicBezTo>
                      <a:pt x="82648" y="115"/>
                      <a:pt x="83531" y="259"/>
                      <a:pt x="84371" y="542"/>
                    </a:cubicBezTo>
                    <a:lnTo>
                      <a:pt x="84371" y="424"/>
                    </a:lnTo>
                    <a:cubicBezTo>
                      <a:pt x="83531" y="144"/>
                      <a:pt x="82648" y="0"/>
                      <a:pt x="81772" y="0"/>
                    </a:cubicBezTo>
                    <a:close/>
                    <a:moveTo>
                      <a:pt x="37756" y="5439"/>
                    </a:moveTo>
                    <a:cubicBezTo>
                      <a:pt x="36091" y="5994"/>
                      <a:pt x="34446" y="6619"/>
                      <a:pt x="32817" y="7233"/>
                    </a:cubicBezTo>
                    <a:cubicBezTo>
                      <a:pt x="31177" y="7854"/>
                      <a:pt x="29483" y="8497"/>
                      <a:pt x="27806" y="9057"/>
                    </a:cubicBezTo>
                    <a:cubicBezTo>
                      <a:pt x="23360" y="10546"/>
                      <a:pt x="19530" y="11267"/>
                      <a:pt x="15983" y="11267"/>
                    </a:cubicBezTo>
                    <a:cubicBezTo>
                      <a:pt x="15014" y="11267"/>
                      <a:pt x="14066" y="11214"/>
                      <a:pt x="13137" y="11106"/>
                    </a:cubicBezTo>
                    <a:cubicBezTo>
                      <a:pt x="8614" y="10589"/>
                      <a:pt x="4551" y="8708"/>
                      <a:pt x="1651" y="5851"/>
                    </a:cubicBezTo>
                    <a:lnTo>
                      <a:pt x="1651" y="6009"/>
                    </a:lnTo>
                    <a:cubicBezTo>
                      <a:pt x="4562" y="8841"/>
                      <a:pt x="8618" y="10704"/>
                      <a:pt x="13122" y="11220"/>
                    </a:cubicBezTo>
                    <a:cubicBezTo>
                      <a:pt x="14060" y="11328"/>
                      <a:pt x="15011" y="11382"/>
                      <a:pt x="15983" y="11382"/>
                    </a:cubicBezTo>
                    <a:cubicBezTo>
                      <a:pt x="19540" y="11382"/>
                      <a:pt x="23381" y="10657"/>
                      <a:pt x="27843" y="9164"/>
                    </a:cubicBezTo>
                    <a:cubicBezTo>
                      <a:pt x="29522" y="8604"/>
                      <a:pt x="31216" y="7962"/>
                      <a:pt x="32860" y="7341"/>
                    </a:cubicBezTo>
                    <a:cubicBezTo>
                      <a:pt x="34472" y="6731"/>
                      <a:pt x="36105" y="6113"/>
                      <a:pt x="37756" y="5557"/>
                    </a:cubicBezTo>
                    <a:lnTo>
                      <a:pt x="37756" y="5439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16" name="Google Shape;1416;g11a9404f3b8_0_580"/>
              <p:cNvGrpSpPr/>
              <p:nvPr/>
            </p:nvGrpSpPr>
            <p:grpSpPr>
              <a:xfrm>
                <a:off x="4710585" y="2281922"/>
                <a:ext cx="3380235" cy="634850"/>
                <a:chOff x="4672653" y="2281922"/>
                <a:chExt cx="3380235" cy="634850"/>
              </a:xfrm>
            </p:grpSpPr>
            <p:sp>
              <p:nvSpPr>
                <p:cNvPr id="1417" name="Google Shape;1417;g11a9404f3b8_0_580"/>
                <p:cNvSpPr/>
                <p:nvPr/>
              </p:nvSpPr>
              <p:spPr>
                <a:xfrm>
                  <a:off x="4672653" y="2293200"/>
                  <a:ext cx="60514" cy="29235"/>
                </a:xfrm>
                <a:custGeom>
                  <a:rect b="b" l="l" r="r" t="t"/>
                  <a:pathLst>
                    <a:path extrusionOk="0" h="744" w="1540">
                      <a:moveTo>
                        <a:pt x="1539" y="0"/>
                      </a:moveTo>
                      <a:lnTo>
                        <a:pt x="1539" y="0"/>
                      </a:lnTo>
                      <a:cubicBezTo>
                        <a:pt x="1005" y="151"/>
                        <a:pt x="489" y="356"/>
                        <a:pt x="0" y="621"/>
                      </a:cubicBezTo>
                      <a:lnTo>
                        <a:pt x="0" y="743"/>
                      </a:lnTo>
                      <a:cubicBezTo>
                        <a:pt x="7" y="743"/>
                        <a:pt x="18" y="739"/>
                        <a:pt x="25" y="736"/>
                      </a:cubicBezTo>
                      <a:cubicBezTo>
                        <a:pt x="506" y="474"/>
                        <a:pt x="1012" y="270"/>
                        <a:pt x="1536" y="119"/>
                      </a:cubicBezTo>
                      <a:cubicBezTo>
                        <a:pt x="1536" y="79"/>
                        <a:pt x="1539" y="40"/>
                        <a:pt x="1539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18" name="Google Shape;1418;g11a9404f3b8_0_580"/>
                <p:cNvSpPr/>
                <p:nvPr/>
              </p:nvSpPr>
              <p:spPr>
                <a:xfrm>
                  <a:off x="4737530" y="2281922"/>
                  <a:ext cx="3315358" cy="634850"/>
                </a:xfrm>
                <a:custGeom>
                  <a:rect b="b" l="l" r="r" t="t"/>
                  <a:pathLst>
                    <a:path extrusionOk="0" h="16156" w="84371">
                      <a:moveTo>
                        <a:pt x="84370" y="9834"/>
                      </a:moveTo>
                      <a:cubicBezTo>
                        <a:pt x="84352" y="9834"/>
                        <a:pt x="84335" y="9842"/>
                        <a:pt x="84324" y="9856"/>
                      </a:cubicBezTo>
                      <a:cubicBezTo>
                        <a:pt x="83871" y="10434"/>
                        <a:pt x="83373" y="10976"/>
                        <a:pt x="82834" y="11482"/>
                      </a:cubicBezTo>
                      <a:lnTo>
                        <a:pt x="82834" y="11636"/>
                      </a:lnTo>
                      <a:cubicBezTo>
                        <a:pt x="83391" y="11123"/>
                        <a:pt x="83904" y="10574"/>
                        <a:pt x="84370" y="9985"/>
                      </a:cubicBezTo>
                      <a:lnTo>
                        <a:pt x="84370" y="9834"/>
                      </a:lnTo>
                      <a:close/>
                      <a:moveTo>
                        <a:pt x="2021" y="0"/>
                      </a:moveTo>
                      <a:cubicBezTo>
                        <a:pt x="1339" y="0"/>
                        <a:pt x="660" y="86"/>
                        <a:pt x="4" y="255"/>
                      </a:cubicBezTo>
                      <a:cubicBezTo>
                        <a:pt x="4" y="298"/>
                        <a:pt x="0" y="334"/>
                        <a:pt x="0" y="377"/>
                      </a:cubicBezTo>
                      <a:cubicBezTo>
                        <a:pt x="657" y="201"/>
                        <a:pt x="1339" y="111"/>
                        <a:pt x="2025" y="111"/>
                      </a:cubicBezTo>
                      <a:cubicBezTo>
                        <a:pt x="3234" y="111"/>
                        <a:pt x="4454" y="388"/>
                        <a:pt x="5557" y="940"/>
                      </a:cubicBezTo>
                      <a:cubicBezTo>
                        <a:pt x="6770" y="1547"/>
                        <a:pt x="7832" y="2459"/>
                        <a:pt x="8862" y="3342"/>
                      </a:cubicBezTo>
                      <a:cubicBezTo>
                        <a:pt x="9609" y="3988"/>
                        <a:pt x="10388" y="4652"/>
                        <a:pt x="11216" y="5201"/>
                      </a:cubicBezTo>
                      <a:cubicBezTo>
                        <a:pt x="13482" y="6690"/>
                        <a:pt x="16307" y="7427"/>
                        <a:pt x="19784" y="7427"/>
                      </a:cubicBezTo>
                      <a:cubicBezTo>
                        <a:pt x="20833" y="7427"/>
                        <a:pt x="21938" y="7362"/>
                        <a:pt x="23108" y="7229"/>
                      </a:cubicBezTo>
                      <a:cubicBezTo>
                        <a:pt x="24439" y="7078"/>
                        <a:pt x="25786" y="6859"/>
                        <a:pt x="27088" y="6651"/>
                      </a:cubicBezTo>
                      <a:cubicBezTo>
                        <a:pt x="29497" y="6259"/>
                        <a:pt x="31977" y="5861"/>
                        <a:pt x="34461" y="5861"/>
                      </a:cubicBezTo>
                      <a:lnTo>
                        <a:pt x="34777" y="5861"/>
                      </a:lnTo>
                      <a:cubicBezTo>
                        <a:pt x="34953" y="5840"/>
                        <a:pt x="35129" y="5825"/>
                        <a:pt x="35305" y="5825"/>
                      </a:cubicBezTo>
                      <a:cubicBezTo>
                        <a:pt x="35595" y="5825"/>
                        <a:pt x="35883" y="5858"/>
                        <a:pt x="36173" y="5926"/>
                      </a:cubicBezTo>
                      <a:cubicBezTo>
                        <a:pt x="41485" y="6342"/>
                        <a:pt x="46575" y="8628"/>
                        <a:pt x="51506" y="10847"/>
                      </a:cubicBezTo>
                      <a:cubicBezTo>
                        <a:pt x="53147" y="11587"/>
                        <a:pt x="54845" y="12347"/>
                        <a:pt x="56521" y="13029"/>
                      </a:cubicBezTo>
                      <a:cubicBezTo>
                        <a:pt x="61751" y="15150"/>
                        <a:pt x="66126" y="16156"/>
                        <a:pt x="70189" y="16156"/>
                      </a:cubicBezTo>
                      <a:cubicBezTo>
                        <a:pt x="70544" y="16156"/>
                        <a:pt x="70892" y="16149"/>
                        <a:pt x="71245" y="16134"/>
                      </a:cubicBezTo>
                      <a:cubicBezTo>
                        <a:pt x="75749" y="15937"/>
                        <a:pt x="79805" y="14365"/>
                        <a:pt x="82720" y="11741"/>
                      </a:cubicBezTo>
                      <a:lnTo>
                        <a:pt x="82720" y="11587"/>
                      </a:lnTo>
                      <a:cubicBezTo>
                        <a:pt x="79819" y="14235"/>
                        <a:pt x="75759" y="15826"/>
                        <a:pt x="71237" y="16019"/>
                      </a:cubicBezTo>
                      <a:cubicBezTo>
                        <a:pt x="70889" y="16033"/>
                        <a:pt x="70541" y="16041"/>
                        <a:pt x="70189" y="16041"/>
                      </a:cubicBezTo>
                      <a:cubicBezTo>
                        <a:pt x="66141" y="16041"/>
                        <a:pt x="61776" y="15039"/>
                        <a:pt x="56564" y="12925"/>
                      </a:cubicBezTo>
                      <a:cubicBezTo>
                        <a:pt x="54891" y="12243"/>
                        <a:pt x="53194" y="11482"/>
                        <a:pt x="51553" y="10743"/>
                      </a:cubicBezTo>
                      <a:cubicBezTo>
                        <a:pt x="46303" y="8381"/>
                        <a:pt x="40871" y="5941"/>
                        <a:pt x="35172" y="5757"/>
                      </a:cubicBezTo>
                      <a:cubicBezTo>
                        <a:pt x="34935" y="5750"/>
                        <a:pt x="34698" y="5747"/>
                        <a:pt x="34461" y="5747"/>
                      </a:cubicBezTo>
                      <a:cubicBezTo>
                        <a:pt x="31970" y="5747"/>
                        <a:pt x="29483" y="6148"/>
                        <a:pt x="27071" y="6536"/>
                      </a:cubicBezTo>
                      <a:cubicBezTo>
                        <a:pt x="25771" y="6748"/>
                        <a:pt x="24426" y="6963"/>
                        <a:pt x="23097" y="7114"/>
                      </a:cubicBezTo>
                      <a:cubicBezTo>
                        <a:pt x="21931" y="7247"/>
                        <a:pt x="20829" y="7315"/>
                        <a:pt x="19784" y="7315"/>
                      </a:cubicBezTo>
                      <a:cubicBezTo>
                        <a:pt x="16328" y="7315"/>
                        <a:pt x="13525" y="6582"/>
                        <a:pt x="11281" y="5104"/>
                      </a:cubicBezTo>
                      <a:cubicBezTo>
                        <a:pt x="10456" y="4562"/>
                        <a:pt x="9680" y="3898"/>
                        <a:pt x="8934" y="3256"/>
                      </a:cubicBezTo>
                      <a:cubicBezTo>
                        <a:pt x="7900" y="2369"/>
                        <a:pt x="6831" y="1450"/>
                        <a:pt x="5607" y="837"/>
                      </a:cubicBezTo>
                      <a:cubicBezTo>
                        <a:pt x="4487" y="277"/>
                        <a:pt x="3252" y="0"/>
                        <a:pt x="2021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419" name="Google Shape;1419;g11a9404f3b8_0_580"/>
              <p:cNvSpPr/>
              <p:nvPr/>
            </p:nvSpPr>
            <p:spPr>
              <a:xfrm>
                <a:off x="4921590" y="3223954"/>
                <a:ext cx="166021" cy="741615"/>
              </a:xfrm>
              <a:custGeom>
                <a:rect b="b" l="l" r="r" t="t"/>
                <a:pathLst>
                  <a:path extrusionOk="0" h="18873" w="4225">
                    <a:moveTo>
                      <a:pt x="0" y="0"/>
                    </a:moveTo>
                    <a:lnTo>
                      <a:pt x="0" y="18872"/>
                    </a:lnTo>
                    <a:lnTo>
                      <a:pt x="4225" y="1887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" name="Google Shape;1420;g11a9404f3b8_0_580"/>
              <p:cNvSpPr/>
              <p:nvPr/>
            </p:nvSpPr>
            <p:spPr>
              <a:xfrm>
                <a:off x="5168405" y="3072588"/>
                <a:ext cx="166179" cy="892979"/>
              </a:xfrm>
              <a:custGeom>
                <a:rect b="b" l="l" r="r" t="t"/>
                <a:pathLst>
                  <a:path extrusionOk="0" h="22725" w="4229">
                    <a:moveTo>
                      <a:pt x="1" y="1"/>
                    </a:moveTo>
                    <a:lnTo>
                      <a:pt x="1" y="22724"/>
                    </a:lnTo>
                    <a:lnTo>
                      <a:pt x="4229" y="22724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" name="Google Shape;1421;g11a9404f3b8_0_580"/>
              <p:cNvSpPr/>
              <p:nvPr/>
            </p:nvSpPr>
            <p:spPr>
              <a:xfrm>
                <a:off x="5415377" y="2923933"/>
                <a:ext cx="166179" cy="1041632"/>
              </a:xfrm>
              <a:custGeom>
                <a:rect b="b" l="l" r="r" t="t"/>
                <a:pathLst>
                  <a:path extrusionOk="0" h="26508" w="4229">
                    <a:moveTo>
                      <a:pt x="1" y="0"/>
                    </a:moveTo>
                    <a:lnTo>
                      <a:pt x="1" y="26507"/>
                    </a:lnTo>
                    <a:lnTo>
                      <a:pt x="4229" y="26507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" name="Google Shape;1422;g11a9404f3b8_0_580"/>
              <p:cNvSpPr/>
              <p:nvPr/>
            </p:nvSpPr>
            <p:spPr>
              <a:xfrm>
                <a:off x="5662310" y="2741719"/>
                <a:ext cx="166100" cy="1223843"/>
              </a:xfrm>
              <a:custGeom>
                <a:rect b="b" l="l" r="r" t="t"/>
                <a:pathLst>
                  <a:path extrusionOk="0" h="31145" w="4227">
                    <a:moveTo>
                      <a:pt x="1" y="0"/>
                    </a:moveTo>
                    <a:lnTo>
                      <a:pt x="1" y="31144"/>
                    </a:lnTo>
                    <a:lnTo>
                      <a:pt x="4226" y="31144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" name="Google Shape;1423;g11a9404f3b8_0_580"/>
              <p:cNvSpPr/>
              <p:nvPr/>
            </p:nvSpPr>
            <p:spPr>
              <a:xfrm>
                <a:off x="5909282" y="3001659"/>
                <a:ext cx="166061" cy="963906"/>
              </a:xfrm>
              <a:custGeom>
                <a:rect b="b" l="l" r="r" t="t"/>
                <a:pathLst>
                  <a:path extrusionOk="0" h="24530" w="4226">
                    <a:moveTo>
                      <a:pt x="1" y="0"/>
                    </a:moveTo>
                    <a:lnTo>
                      <a:pt x="1" y="24529"/>
                    </a:lnTo>
                    <a:lnTo>
                      <a:pt x="4225" y="24529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" name="Google Shape;1424;g11a9404f3b8_0_580"/>
              <p:cNvSpPr/>
              <p:nvPr/>
            </p:nvSpPr>
            <p:spPr>
              <a:xfrm>
                <a:off x="6156254" y="2640416"/>
                <a:ext cx="166061" cy="1325145"/>
              </a:xfrm>
              <a:custGeom>
                <a:rect b="b" l="l" r="r" t="t"/>
                <a:pathLst>
                  <a:path extrusionOk="0" h="33723" w="4226">
                    <a:moveTo>
                      <a:pt x="1" y="1"/>
                    </a:moveTo>
                    <a:lnTo>
                      <a:pt x="1" y="33722"/>
                    </a:lnTo>
                    <a:lnTo>
                      <a:pt x="4225" y="3372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5" name="Google Shape;1425;g11a9404f3b8_0_580"/>
              <p:cNvSpPr/>
              <p:nvPr/>
            </p:nvSpPr>
            <p:spPr>
              <a:xfrm>
                <a:off x="6403226" y="3091489"/>
                <a:ext cx="166061" cy="874078"/>
              </a:xfrm>
              <a:custGeom>
                <a:rect b="b" l="l" r="r" t="t"/>
                <a:pathLst>
                  <a:path extrusionOk="0" h="22244" w="4226">
                    <a:moveTo>
                      <a:pt x="1" y="0"/>
                    </a:moveTo>
                    <a:lnTo>
                      <a:pt x="1" y="22243"/>
                    </a:lnTo>
                    <a:lnTo>
                      <a:pt x="4225" y="22243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6" name="Google Shape;1426;g11a9404f3b8_0_580"/>
              <p:cNvSpPr/>
              <p:nvPr/>
            </p:nvSpPr>
            <p:spPr>
              <a:xfrm>
                <a:off x="6650080" y="2798266"/>
                <a:ext cx="166179" cy="1167297"/>
              </a:xfrm>
              <a:custGeom>
                <a:rect b="b" l="l" r="r" t="t"/>
                <a:pathLst>
                  <a:path extrusionOk="0" h="29706" w="4229">
                    <a:moveTo>
                      <a:pt x="0" y="1"/>
                    </a:moveTo>
                    <a:lnTo>
                      <a:pt x="0" y="29705"/>
                    </a:lnTo>
                    <a:lnTo>
                      <a:pt x="4228" y="29705"/>
                    </a:lnTo>
                    <a:lnTo>
                      <a:pt x="4228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7" name="Google Shape;1427;g11a9404f3b8_0_580"/>
              <p:cNvSpPr/>
              <p:nvPr/>
            </p:nvSpPr>
            <p:spPr>
              <a:xfrm>
                <a:off x="6897013" y="3673574"/>
                <a:ext cx="166218" cy="292001"/>
              </a:xfrm>
              <a:custGeom>
                <a:rect b="b" l="l" r="r" t="t"/>
                <a:pathLst>
                  <a:path extrusionOk="0" h="7431" w="4230">
                    <a:moveTo>
                      <a:pt x="1" y="1"/>
                    </a:moveTo>
                    <a:lnTo>
                      <a:pt x="1" y="7430"/>
                    </a:lnTo>
                    <a:lnTo>
                      <a:pt x="4229" y="7430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8" name="Google Shape;1428;g11a9404f3b8_0_580"/>
              <p:cNvSpPr/>
              <p:nvPr/>
            </p:nvSpPr>
            <p:spPr>
              <a:xfrm>
                <a:off x="7143985" y="2724901"/>
                <a:ext cx="166061" cy="1240661"/>
              </a:xfrm>
              <a:custGeom>
                <a:rect b="b" l="l" r="r" t="t"/>
                <a:pathLst>
                  <a:path extrusionOk="0" h="31573" w="4226">
                    <a:moveTo>
                      <a:pt x="1" y="1"/>
                    </a:moveTo>
                    <a:lnTo>
                      <a:pt x="1" y="31572"/>
                    </a:lnTo>
                    <a:lnTo>
                      <a:pt x="4225" y="3157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9" name="Google Shape;1429;g11a9404f3b8_0_580"/>
              <p:cNvSpPr/>
              <p:nvPr/>
            </p:nvSpPr>
            <p:spPr>
              <a:xfrm>
                <a:off x="7390957" y="2381065"/>
                <a:ext cx="166061" cy="1584492"/>
              </a:xfrm>
              <a:custGeom>
                <a:rect b="b" l="l" r="r" t="t"/>
                <a:pathLst>
                  <a:path extrusionOk="0" h="40323" w="4226">
                    <a:moveTo>
                      <a:pt x="1" y="0"/>
                    </a:moveTo>
                    <a:lnTo>
                      <a:pt x="1" y="40322"/>
                    </a:lnTo>
                    <a:lnTo>
                      <a:pt x="4225" y="4032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0" name="Google Shape;1430;g11a9404f3b8_0_580"/>
              <p:cNvSpPr/>
              <p:nvPr/>
            </p:nvSpPr>
            <p:spPr>
              <a:xfrm>
                <a:off x="7637929" y="3115184"/>
                <a:ext cx="166061" cy="850383"/>
              </a:xfrm>
              <a:custGeom>
                <a:rect b="b" l="l" r="r" t="t"/>
                <a:pathLst>
                  <a:path extrusionOk="0" h="21641" w="4226">
                    <a:moveTo>
                      <a:pt x="1" y="0"/>
                    </a:moveTo>
                    <a:lnTo>
                      <a:pt x="1" y="21640"/>
                    </a:lnTo>
                    <a:lnTo>
                      <a:pt x="4225" y="21640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31" name="Google Shape;1431;g11a9404f3b8_0_580"/>
          <p:cNvGrpSpPr/>
          <p:nvPr/>
        </p:nvGrpSpPr>
        <p:grpSpPr>
          <a:xfrm>
            <a:off x="5262046" y="2085203"/>
            <a:ext cx="1054922" cy="2623644"/>
            <a:chOff x="5262046" y="2234728"/>
            <a:chExt cx="1054922" cy="2623644"/>
          </a:xfrm>
        </p:grpSpPr>
        <p:sp>
          <p:nvSpPr>
            <p:cNvPr id="1432" name="Google Shape;1432;g11a9404f3b8_0_580"/>
            <p:cNvSpPr/>
            <p:nvPr/>
          </p:nvSpPr>
          <p:spPr>
            <a:xfrm>
              <a:off x="6104070" y="2510819"/>
              <a:ext cx="54895" cy="4008"/>
            </a:xfrm>
            <a:custGeom>
              <a:rect b="b" l="l" r="r" t="t"/>
              <a:pathLst>
                <a:path extrusionOk="0" h="102" w="1397">
                  <a:moveTo>
                    <a:pt x="529" y="0"/>
                  </a:moveTo>
                  <a:cubicBezTo>
                    <a:pt x="353" y="0"/>
                    <a:pt x="177" y="15"/>
                    <a:pt x="1" y="36"/>
                  </a:cubicBezTo>
                  <a:cubicBezTo>
                    <a:pt x="134" y="40"/>
                    <a:pt x="263" y="43"/>
                    <a:pt x="393" y="47"/>
                  </a:cubicBezTo>
                  <a:cubicBezTo>
                    <a:pt x="729" y="58"/>
                    <a:pt x="1064" y="76"/>
                    <a:pt x="1397" y="101"/>
                  </a:cubicBezTo>
                  <a:cubicBezTo>
                    <a:pt x="1107" y="33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C2D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g11a9404f3b8_0_580"/>
            <p:cNvSpPr/>
            <p:nvPr/>
          </p:nvSpPr>
          <p:spPr>
            <a:xfrm>
              <a:off x="6266871" y="2618410"/>
              <a:ext cx="157" cy="236"/>
            </a:xfrm>
            <a:custGeom>
              <a:rect b="b" l="l" r="r" t="t"/>
              <a:pathLst>
                <a:path extrusionOk="0" h="6" w="4">
                  <a:moveTo>
                    <a:pt x="0" y="1"/>
                  </a:moveTo>
                  <a:cubicBezTo>
                    <a:pt x="0" y="5"/>
                    <a:pt x="4" y="5"/>
                    <a:pt x="4" y="5"/>
                  </a:cubicBezTo>
                  <a:cubicBezTo>
                    <a:pt x="4" y="5"/>
                    <a:pt x="0" y="5"/>
                    <a:pt x="0" y="1"/>
                  </a:cubicBezTo>
                  <a:close/>
                </a:path>
              </a:pathLst>
            </a:custGeom>
            <a:solidFill>
              <a:srgbClr val="99BD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g11a9404f3b8_0_580"/>
            <p:cNvSpPr/>
            <p:nvPr/>
          </p:nvSpPr>
          <p:spPr>
            <a:xfrm>
              <a:off x="5977067" y="2638333"/>
              <a:ext cx="3340" cy="49826"/>
            </a:xfrm>
            <a:custGeom>
              <a:rect b="b" l="l" r="r" t="t"/>
              <a:pathLst>
                <a:path extrusionOk="0" h="1268" w="85">
                  <a:moveTo>
                    <a:pt x="42" y="0"/>
                  </a:moveTo>
                  <a:cubicBezTo>
                    <a:pt x="9" y="244"/>
                    <a:pt x="1" y="487"/>
                    <a:pt x="15" y="728"/>
                  </a:cubicBezTo>
                  <a:lnTo>
                    <a:pt x="15" y="728"/>
                  </a:lnTo>
                  <a:cubicBezTo>
                    <a:pt x="2" y="487"/>
                    <a:pt x="11" y="243"/>
                    <a:pt x="45" y="0"/>
                  </a:cubicBezTo>
                  <a:close/>
                  <a:moveTo>
                    <a:pt x="15" y="728"/>
                  </a:moveTo>
                  <a:lnTo>
                    <a:pt x="15" y="728"/>
                  </a:lnTo>
                  <a:cubicBezTo>
                    <a:pt x="26" y="910"/>
                    <a:pt x="49" y="1091"/>
                    <a:pt x="85" y="1267"/>
                  </a:cubicBezTo>
                  <a:cubicBezTo>
                    <a:pt x="75" y="1213"/>
                    <a:pt x="63" y="1156"/>
                    <a:pt x="56" y="1099"/>
                  </a:cubicBezTo>
                  <a:cubicBezTo>
                    <a:pt x="37" y="976"/>
                    <a:pt x="23" y="852"/>
                    <a:pt x="15" y="728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g11a9404f3b8_0_580"/>
            <p:cNvSpPr/>
            <p:nvPr/>
          </p:nvSpPr>
          <p:spPr>
            <a:xfrm>
              <a:off x="5988698" y="2715077"/>
              <a:ext cx="39099" cy="54306"/>
            </a:xfrm>
            <a:custGeom>
              <a:rect b="b" l="l" r="r" t="t"/>
              <a:pathLst>
                <a:path extrusionOk="0" h="1382" w="995">
                  <a:moveTo>
                    <a:pt x="1" y="0"/>
                  </a:moveTo>
                  <a:lnTo>
                    <a:pt x="1" y="0"/>
                  </a:lnTo>
                  <a:cubicBezTo>
                    <a:pt x="220" y="527"/>
                    <a:pt x="557" y="1001"/>
                    <a:pt x="995" y="1382"/>
                  </a:cubicBezTo>
                  <a:cubicBezTo>
                    <a:pt x="561" y="1001"/>
                    <a:pt x="220" y="524"/>
                    <a:pt x="1" y="0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g11a9404f3b8_0_580"/>
            <p:cNvSpPr/>
            <p:nvPr/>
          </p:nvSpPr>
          <p:spPr>
            <a:xfrm>
              <a:off x="5965592" y="2784355"/>
              <a:ext cx="125548" cy="256714"/>
            </a:xfrm>
            <a:custGeom>
              <a:rect b="b" l="l" r="r" t="t"/>
              <a:pathLst>
                <a:path extrusionOk="0" h="6533" w="3195">
                  <a:moveTo>
                    <a:pt x="2729" y="0"/>
                  </a:moveTo>
                  <a:cubicBezTo>
                    <a:pt x="2573" y="0"/>
                    <a:pt x="2423" y="83"/>
                    <a:pt x="2344" y="229"/>
                  </a:cubicBezTo>
                  <a:cubicBezTo>
                    <a:pt x="1838" y="1169"/>
                    <a:pt x="1414" y="2139"/>
                    <a:pt x="1001" y="3115"/>
                  </a:cubicBezTo>
                  <a:cubicBezTo>
                    <a:pt x="804" y="3606"/>
                    <a:pt x="600" y="4091"/>
                    <a:pt x="417" y="4590"/>
                  </a:cubicBezTo>
                  <a:lnTo>
                    <a:pt x="137" y="5329"/>
                  </a:lnTo>
                  <a:cubicBezTo>
                    <a:pt x="44" y="5577"/>
                    <a:pt x="0" y="5843"/>
                    <a:pt x="173" y="6187"/>
                  </a:cubicBezTo>
                  <a:cubicBezTo>
                    <a:pt x="284" y="6404"/>
                    <a:pt x="505" y="6533"/>
                    <a:pt x="736" y="6533"/>
                  </a:cubicBezTo>
                  <a:cubicBezTo>
                    <a:pt x="819" y="6533"/>
                    <a:pt x="903" y="6516"/>
                    <a:pt x="983" y="6481"/>
                  </a:cubicBezTo>
                  <a:cubicBezTo>
                    <a:pt x="1339" y="6330"/>
                    <a:pt x="1475" y="6101"/>
                    <a:pt x="1561" y="5850"/>
                  </a:cubicBezTo>
                  <a:lnTo>
                    <a:pt x="1823" y="5103"/>
                  </a:lnTo>
                  <a:cubicBezTo>
                    <a:pt x="2007" y="4604"/>
                    <a:pt x="2161" y="4098"/>
                    <a:pt x="2326" y="3595"/>
                  </a:cubicBezTo>
                  <a:cubicBezTo>
                    <a:pt x="2638" y="2587"/>
                    <a:pt x="2936" y="1571"/>
                    <a:pt x="3155" y="523"/>
                  </a:cubicBezTo>
                  <a:cubicBezTo>
                    <a:pt x="3195" y="340"/>
                    <a:pt x="3108" y="146"/>
                    <a:pt x="2936" y="53"/>
                  </a:cubicBezTo>
                  <a:cubicBezTo>
                    <a:pt x="2870" y="17"/>
                    <a:pt x="2799" y="0"/>
                    <a:pt x="2729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g11a9404f3b8_0_580"/>
            <p:cNvSpPr/>
            <p:nvPr/>
          </p:nvSpPr>
          <p:spPr>
            <a:xfrm>
              <a:off x="5288021" y="2719557"/>
              <a:ext cx="227950" cy="308348"/>
            </a:xfrm>
            <a:custGeom>
              <a:rect b="b" l="l" r="r" t="t"/>
              <a:pathLst>
                <a:path extrusionOk="0" h="7847" w="5801">
                  <a:moveTo>
                    <a:pt x="2024" y="1"/>
                  </a:moveTo>
                  <a:cubicBezTo>
                    <a:pt x="1928" y="130"/>
                    <a:pt x="1863" y="223"/>
                    <a:pt x="1788" y="331"/>
                  </a:cubicBezTo>
                  <a:cubicBezTo>
                    <a:pt x="1716" y="438"/>
                    <a:pt x="1648" y="543"/>
                    <a:pt x="1579" y="650"/>
                  </a:cubicBezTo>
                  <a:cubicBezTo>
                    <a:pt x="1446" y="866"/>
                    <a:pt x="1321" y="1081"/>
                    <a:pt x="1203" y="1303"/>
                  </a:cubicBezTo>
                  <a:cubicBezTo>
                    <a:pt x="966" y="1745"/>
                    <a:pt x="761" y="2204"/>
                    <a:pt x="582" y="2678"/>
                  </a:cubicBezTo>
                  <a:cubicBezTo>
                    <a:pt x="227" y="3626"/>
                    <a:pt x="0" y="4652"/>
                    <a:pt x="15" y="5718"/>
                  </a:cubicBezTo>
                  <a:cubicBezTo>
                    <a:pt x="15" y="5822"/>
                    <a:pt x="18" y="6049"/>
                    <a:pt x="68" y="6256"/>
                  </a:cubicBezTo>
                  <a:cubicBezTo>
                    <a:pt x="115" y="6465"/>
                    <a:pt x="205" y="6680"/>
                    <a:pt x="330" y="6864"/>
                  </a:cubicBezTo>
                  <a:cubicBezTo>
                    <a:pt x="585" y="7240"/>
                    <a:pt x="933" y="7452"/>
                    <a:pt x="1235" y="7578"/>
                  </a:cubicBezTo>
                  <a:cubicBezTo>
                    <a:pt x="1544" y="7707"/>
                    <a:pt x="1831" y="7768"/>
                    <a:pt x="2104" y="7804"/>
                  </a:cubicBezTo>
                  <a:cubicBezTo>
                    <a:pt x="2380" y="7840"/>
                    <a:pt x="2642" y="7847"/>
                    <a:pt x="2901" y="7847"/>
                  </a:cubicBezTo>
                  <a:cubicBezTo>
                    <a:pt x="3927" y="7822"/>
                    <a:pt x="4860" y="7628"/>
                    <a:pt x="5800" y="7341"/>
                  </a:cubicBezTo>
                  <a:lnTo>
                    <a:pt x="5603" y="6397"/>
                  </a:lnTo>
                  <a:cubicBezTo>
                    <a:pt x="5166" y="6423"/>
                    <a:pt x="4720" y="6442"/>
                    <a:pt x="4281" y="6442"/>
                  </a:cubicBezTo>
                  <a:cubicBezTo>
                    <a:pt x="3831" y="6442"/>
                    <a:pt x="3389" y="6422"/>
                    <a:pt x="2972" y="6372"/>
                  </a:cubicBezTo>
                  <a:cubicBezTo>
                    <a:pt x="2563" y="6325"/>
                    <a:pt x="2161" y="6225"/>
                    <a:pt x="1928" y="6092"/>
                  </a:cubicBezTo>
                  <a:cubicBezTo>
                    <a:pt x="1809" y="6024"/>
                    <a:pt x="1763" y="5959"/>
                    <a:pt x="1769" y="5938"/>
                  </a:cubicBezTo>
                  <a:lnTo>
                    <a:pt x="1773" y="5905"/>
                  </a:lnTo>
                  <a:lnTo>
                    <a:pt x="1784" y="5754"/>
                  </a:lnTo>
                  <a:cubicBezTo>
                    <a:pt x="1834" y="4961"/>
                    <a:pt x="2061" y="4157"/>
                    <a:pt x="2376" y="3382"/>
                  </a:cubicBezTo>
                  <a:cubicBezTo>
                    <a:pt x="2538" y="2991"/>
                    <a:pt x="2728" y="2610"/>
                    <a:pt x="2929" y="2237"/>
                  </a:cubicBezTo>
                  <a:cubicBezTo>
                    <a:pt x="3030" y="2050"/>
                    <a:pt x="3137" y="1863"/>
                    <a:pt x="3249" y="1684"/>
                  </a:cubicBezTo>
                  <a:lnTo>
                    <a:pt x="3417" y="1419"/>
                  </a:lnTo>
                  <a:cubicBezTo>
                    <a:pt x="3471" y="1336"/>
                    <a:pt x="3539" y="1235"/>
                    <a:pt x="3578" y="1178"/>
                  </a:cubicBezTo>
                  <a:lnTo>
                    <a:pt x="202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g11a9404f3b8_0_580"/>
            <p:cNvSpPr/>
            <p:nvPr/>
          </p:nvSpPr>
          <p:spPr>
            <a:xfrm>
              <a:off x="5297766" y="2639787"/>
              <a:ext cx="193528" cy="199147"/>
            </a:xfrm>
            <a:custGeom>
              <a:rect b="b" l="l" r="r" t="t"/>
              <a:pathLst>
                <a:path extrusionOk="0" h="5068" w="4925">
                  <a:moveTo>
                    <a:pt x="2971" y="1"/>
                  </a:moveTo>
                  <a:cubicBezTo>
                    <a:pt x="2873" y="1"/>
                    <a:pt x="2766" y="14"/>
                    <a:pt x="2649" y="43"/>
                  </a:cubicBezTo>
                  <a:cubicBezTo>
                    <a:pt x="1863" y="236"/>
                    <a:pt x="0" y="3338"/>
                    <a:pt x="0" y="3338"/>
                  </a:cubicBezTo>
                  <a:lnTo>
                    <a:pt x="4174" y="5067"/>
                  </a:lnTo>
                  <a:cubicBezTo>
                    <a:pt x="4174" y="5067"/>
                    <a:pt x="4924" y="2705"/>
                    <a:pt x="4454" y="1761"/>
                  </a:cubicBezTo>
                  <a:cubicBezTo>
                    <a:pt x="4017" y="883"/>
                    <a:pt x="3772" y="1"/>
                    <a:pt x="297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g11a9404f3b8_0_580"/>
            <p:cNvSpPr/>
            <p:nvPr/>
          </p:nvSpPr>
          <p:spPr>
            <a:xfrm>
              <a:off x="5488310" y="2958906"/>
              <a:ext cx="102442" cy="63068"/>
            </a:xfrm>
            <a:custGeom>
              <a:rect b="b" l="l" r="r" t="t"/>
              <a:pathLst>
                <a:path extrusionOk="0" h="1605" w="2607">
                  <a:moveTo>
                    <a:pt x="2606" y="1"/>
                  </a:moveTo>
                  <a:lnTo>
                    <a:pt x="696" y="202"/>
                  </a:lnTo>
                  <a:lnTo>
                    <a:pt x="0" y="765"/>
                  </a:lnTo>
                  <a:cubicBezTo>
                    <a:pt x="312" y="1494"/>
                    <a:pt x="1533" y="1605"/>
                    <a:pt x="1533" y="1605"/>
                  </a:cubicBezTo>
                  <a:lnTo>
                    <a:pt x="2606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g11a9404f3b8_0_580"/>
            <p:cNvSpPr/>
            <p:nvPr/>
          </p:nvSpPr>
          <p:spPr>
            <a:xfrm>
              <a:off x="5548510" y="2958906"/>
              <a:ext cx="95801" cy="96076"/>
            </a:xfrm>
            <a:custGeom>
              <a:rect b="b" l="l" r="r" t="t"/>
              <a:pathLst>
                <a:path extrusionOk="0" h="2445" w="2438">
                  <a:moveTo>
                    <a:pt x="1074" y="1"/>
                  </a:moveTo>
                  <a:lnTo>
                    <a:pt x="1" y="1605"/>
                  </a:lnTo>
                  <a:lnTo>
                    <a:pt x="970" y="2445"/>
                  </a:lnTo>
                  <a:lnTo>
                    <a:pt x="2438" y="851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g11a9404f3b8_0_580"/>
            <p:cNvSpPr/>
            <p:nvPr/>
          </p:nvSpPr>
          <p:spPr>
            <a:xfrm>
              <a:off x="5395494" y="4767365"/>
              <a:ext cx="39099" cy="18940"/>
            </a:xfrm>
            <a:custGeom>
              <a:rect b="b" l="l" r="r" t="t"/>
              <a:pathLst>
                <a:path extrusionOk="0" h="482" w="995">
                  <a:moveTo>
                    <a:pt x="796" y="88"/>
                  </a:moveTo>
                  <a:cubicBezTo>
                    <a:pt x="818" y="88"/>
                    <a:pt x="836" y="91"/>
                    <a:pt x="851" y="98"/>
                  </a:cubicBezTo>
                  <a:cubicBezTo>
                    <a:pt x="865" y="105"/>
                    <a:pt x="883" y="119"/>
                    <a:pt x="890" y="159"/>
                  </a:cubicBezTo>
                  <a:cubicBezTo>
                    <a:pt x="901" y="227"/>
                    <a:pt x="887" y="281"/>
                    <a:pt x="843" y="316"/>
                  </a:cubicBezTo>
                  <a:cubicBezTo>
                    <a:pt x="789" y="368"/>
                    <a:pt x="685" y="393"/>
                    <a:pt x="545" y="393"/>
                  </a:cubicBezTo>
                  <a:cubicBezTo>
                    <a:pt x="438" y="393"/>
                    <a:pt x="310" y="378"/>
                    <a:pt x="166" y="349"/>
                  </a:cubicBezTo>
                  <a:cubicBezTo>
                    <a:pt x="372" y="227"/>
                    <a:pt x="650" y="88"/>
                    <a:pt x="796" y="88"/>
                  </a:cubicBezTo>
                  <a:close/>
                  <a:moveTo>
                    <a:pt x="792" y="1"/>
                  </a:moveTo>
                  <a:cubicBezTo>
                    <a:pt x="533" y="1"/>
                    <a:pt x="82" y="297"/>
                    <a:pt x="25" y="334"/>
                  </a:cubicBezTo>
                  <a:cubicBezTo>
                    <a:pt x="11" y="342"/>
                    <a:pt x="0" y="359"/>
                    <a:pt x="4" y="378"/>
                  </a:cubicBezTo>
                  <a:cubicBezTo>
                    <a:pt x="7" y="396"/>
                    <a:pt x="22" y="410"/>
                    <a:pt x="40" y="414"/>
                  </a:cubicBezTo>
                  <a:cubicBezTo>
                    <a:pt x="172" y="446"/>
                    <a:pt x="366" y="482"/>
                    <a:pt x="542" y="482"/>
                  </a:cubicBezTo>
                  <a:cubicBezTo>
                    <a:pt x="689" y="482"/>
                    <a:pt x="825" y="457"/>
                    <a:pt x="905" y="385"/>
                  </a:cubicBezTo>
                  <a:cubicBezTo>
                    <a:pt x="969" y="328"/>
                    <a:pt x="994" y="245"/>
                    <a:pt x="980" y="144"/>
                  </a:cubicBezTo>
                  <a:cubicBezTo>
                    <a:pt x="969" y="69"/>
                    <a:pt x="923" y="33"/>
                    <a:pt x="887" y="19"/>
                  </a:cubicBezTo>
                  <a:cubicBezTo>
                    <a:pt x="860" y="7"/>
                    <a:pt x="828" y="1"/>
                    <a:pt x="7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g11a9404f3b8_0_580"/>
            <p:cNvSpPr/>
            <p:nvPr/>
          </p:nvSpPr>
          <p:spPr>
            <a:xfrm>
              <a:off x="5395612" y="4749799"/>
              <a:ext cx="23341" cy="33990"/>
            </a:xfrm>
            <a:custGeom>
              <a:rect b="b" l="l" r="r" t="t"/>
              <a:pathLst>
                <a:path extrusionOk="0" h="865" w="594">
                  <a:moveTo>
                    <a:pt x="385" y="92"/>
                  </a:moveTo>
                  <a:cubicBezTo>
                    <a:pt x="446" y="100"/>
                    <a:pt x="456" y="125"/>
                    <a:pt x="461" y="147"/>
                  </a:cubicBezTo>
                  <a:cubicBezTo>
                    <a:pt x="489" y="279"/>
                    <a:pt x="274" y="588"/>
                    <a:pt x="94" y="731"/>
                  </a:cubicBezTo>
                  <a:cubicBezTo>
                    <a:pt x="101" y="548"/>
                    <a:pt x="144" y="240"/>
                    <a:pt x="267" y="132"/>
                  </a:cubicBezTo>
                  <a:cubicBezTo>
                    <a:pt x="295" y="103"/>
                    <a:pt x="327" y="92"/>
                    <a:pt x="367" y="92"/>
                  </a:cubicBezTo>
                  <a:close/>
                  <a:moveTo>
                    <a:pt x="361" y="0"/>
                  </a:moveTo>
                  <a:cubicBezTo>
                    <a:pt x="303" y="0"/>
                    <a:pt x="250" y="22"/>
                    <a:pt x="206" y="64"/>
                  </a:cubicBezTo>
                  <a:cubicBezTo>
                    <a:pt x="1" y="246"/>
                    <a:pt x="1" y="796"/>
                    <a:pt x="1" y="818"/>
                  </a:cubicBezTo>
                  <a:cubicBezTo>
                    <a:pt x="1" y="836"/>
                    <a:pt x="12" y="849"/>
                    <a:pt x="22" y="857"/>
                  </a:cubicBezTo>
                  <a:cubicBezTo>
                    <a:pt x="30" y="861"/>
                    <a:pt x="37" y="864"/>
                    <a:pt x="47" y="864"/>
                  </a:cubicBezTo>
                  <a:cubicBezTo>
                    <a:pt x="55" y="864"/>
                    <a:pt x="62" y="861"/>
                    <a:pt x="69" y="857"/>
                  </a:cubicBezTo>
                  <a:cubicBezTo>
                    <a:pt x="249" y="756"/>
                    <a:pt x="593" y="344"/>
                    <a:pt x="550" y="128"/>
                  </a:cubicBezTo>
                  <a:cubicBezTo>
                    <a:pt x="542" y="89"/>
                    <a:pt x="511" y="17"/>
                    <a:pt x="396" y="3"/>
                  </a:cubicBezTo>
                  <a:cubicBezTo>
                    <a:pt x="384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g11a9404f3b8_0_580"/>
            <p:cNvSpPr/>
            <p:nvPr/>
          </p:nvSpPr>
          <p:spPr>
            <a:xfrm>
              <a:off x="5732413" y="4767404"/>
              <a:ext cx="46722" cy="19058"/>
            </a:xfrm>
            <a:custGeom>
              <a:rect b="b" l="l" r="r" t="t"/>
              <a:pathLst>
                <a:path extrusionOk="0" h="485" w="1189">
                  <a:moveTo>
                    <a:pt x="977" y="88"/>
                  </a:moveTo>
                  <a:cubicBezTo>
                    <a:pt x="1011" y="88"/>
                    <a:pt x="1039" y="93"/>
                    <a:pt x="1060" y="104"/>
                  </a:cubicBezTo>
                  <a:cubicBezTo>
                    <a:pt x="1081" y="115"/>
                    <a:pt x="1089" y="129"/>
                    <a:pt x="1092" y="154"/>
                  </a:cubicBezTo>
                  <a:cubicBezTo>
                    <a:pt x="1099" y="215"/>
                    <a:pt x="1081" y="262"/>
                    <a:pt x="1042" y="298"/>
                  </a:cubicBezTo>
                  <a:cubicBezTo>
                    <a:pt x="973" y="361"/>
                    <a:pt x="830" y="392"/>
                    <a:pt x="634" y="392"/>
                  </a:cubicBezTo>
                  <a:cubicBezTo>
                    <a:pt x="506" y="392"/>
                    <a:pt x="356" y="378"/>
                    <a:pt x="188" y="352"/>
                  </a:cubicBezTo>
                  <a:cubicBezTo>
                    <a:pt x="449" y="225"/>
                    <a:pt x="798" y="88"/>
                    <a:pt x="977" y="88"/>
                  </a:cubicBezTo>
                  <a:close/>
                  <a:moveTo>
                    <a:pt x="979" y="0"/>
                  </a:moveTo>
                  <a:cubicBezTo>
                    <a:pt x="673" y="0"/>
                    <a:pt x="100" y="293"/>
                    <a:pt x="26" y="330"/>
                  </a:cubicBezTo>
                  <a:cubicBezTo>
                    <a:pt x="12" y="341"/>
                    <a:pt x="1" y="358"/>
                    <a:pt x="4" y="377"/>
                  </a:cubicBezTo>
                  <a:cubicBezTo>
                    <a:pt x="4" y="395"/>
                    <a:pt x="19" y="409"/>
                    <a:pt x="40" y="416"/>
                  </a:cubicBezTo>
                  <a:cubicBezTo>
                    <a:pt x="202" y="449"/>
                    <a:pt x="428" y="484"/>
                    <a:pt x="640" y="484"/>
                  </a:cubicBezTo>
                  <a:cubicBezTo>
                    <a:pt x="830" y="484"/>
                    <a:pt x="1003" y="452"/>
                    <a:pt x="1103" y="366"/>
                  </a:cubicBezTo>
                  <a:cubicBezTo>
                    <a:pt x="1164" y="308"/>
                    <a:pt x="1189" y="237"/>
                    <a:pt x="1182" y="143"/>
                  </a:cubicBezTo>
                  <a:cubicBezTo>
                    <a:pt x="1175" y="93"/>
                    <a:pt x="1150" y="50"/>
                    <a:pt x="1103" y="25"/>
                  </a:cubicBezTo>
                  <a:cubicBezTo>
                    <a:pt x="1070" y="8"/>
                    <a:pt x="1028" y="0"/>
                    <a:pt x="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g11a9404f3b8_0_580"/>
            <p:cNvSpPr/>
            <p:nvPr/>
          </p:nvSpPr>
          <p:spPr>
            <a:xfrm>
              <a:off x="5732413" y="4749799"/>
              <a:ext cx="29118" cy="33990"/>
            </a:xfrm>
            <a:custGeom>
              <a:rect b="b" l="l" r="r" t="t"/>
              <a:pathLst>
                <a:path extrusionOk="0" h="865" w="741">
                  <a:moveTo>
                    <a:pt x="525" y="92"/>
                  </a:moveTo>
                  <a:cubicBezTo>
                    <a:pt x="607" y="100"/>
                    <a:pt x="612" y="135"/>
                    <a:pt x="615" y="147"/>
                  </a:cubicBezTo>
                  <a:cubicBezTo>
                    <a:pt x="637" y="276"/>
                    <a:pt x="332" y="599"/>
                    <a:pt x="102" y="738"/>
                  </a:cubicBezTo>
                  <a:cubicBezTo>
                    <a:pt x="123" y="588"/>
                    <a:pt x="184" y="279"/>
                    <a:pt x="342" y="150"/>
                  </a:cubicBezTo>
                  <a:cubicBezTo>
                    <a:pt x="389" y="110"/>
                    <a:pt x="439" y="92"/>
                    <a:pt x="496" y="92"/>
                  </a:cubicBezTo>
                  <a:close/>
                  <a:moveTo>
                    <a:pt x="496" y="1"/>
                  </a:moveTo>
                  <a:cubicBezTo>
                    <a:pt x="420" y="1"/>
                    <a:pt x="347" y="29"/>
                    <a:pt x="284" y="82"/>
                  </a:cubicBezTo>
                  <a:cubicBezTo>
                    <a:pt x="44" y="279"/>
                    <a:pt x="4" y="793"/>
                    <a:pt x="4" y="814"/>
                  </a:cubicBezTo>
                  <a:cubicBezTo>
                    <a:pt x="1" y="832"/>
                    <a:pt x="9" y="846"/>
                    <a:pt x="22" y="857"/>
                  </a:cubicBezTo>
                  <a:cubicBezTo>
                    <a:pt x="30" y="861"/>
                    <a:pt x="40" y="864"/>
                    <a:pt x="47" y="864"/>
                  </a:cubicBezTo>
                  <a:cubicBezTo>
                    <a:pt x="55" y="864"/>
                    <a:pt x="62" y="861"/>
                    <a:pt x="65" y="861"/>
                  </a:cubicBezTo>
                  <a:cubicBezTo>
                    <a:pt x="299" y="753"/>
                    <a:pt x="741" y="351"/>
                    <a:pt x="705" y="132"/>
                  </a:cubicBezTo>
                  <a:cubicBezTo>
                    <a:pt x="693" y="78"/>
                    <a:pt x="658" y="14"/>
                    <a:pt x="532" y="3"/>
                  </a:cubicBezTo>
                  <a:cubicBezTo>
                    <a:pt x="520" y="1"/>
                    <a:pt x="508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g11a9404f3b8_0_580"/>
            <p:cNvSpPr/>
            <p:nvPr/>
          </p:nvSpPr>
          <p:spPr>
            <a:xfrm>
              <a:off x="5530867" y="2460324"/>
              <a:ext cx="185944" cy="209207"/>
            </a:xfrm>
            <a:custGeom>
              <a:rect b="b" l="l" r="r" t="t"/>
              <a:pathLst>
                <a:path extrusionOk="0" h="5324" w="4732">
                  <a:moveTo>
                    <a:pt x="44" y="1"/>
                  </a:moveTo>
                  <a:lnTo>
                    <a:pt x="44" y="1"/>
                  </a:lnTo>
                  <a:cubicBezTo>
                    <a:pt x="274" y="1131"/>
                    <a:pt x="787" y="3421"/>
                    <a:pt x="1" y="4179"/>
                  </a:cubicBezTo>
                  <a:cubicBezTo>
                    <a:pt x="1" y="4179"/>
                    <a:pt x="320" y="5324"/>
                    <a:pt x="2420" y="5324"/>
                  </a:cubicBezTo>
                  <a:cubicBezTo>
                    <a:pt x="4732" y="5324"/>
                    <a:pt x="3518" y="4179"/>
                    <a:pt x="3518" y="4179"/>
                  </a:cubicBezTo>
                  <a:cubicBezTo>
                    <a:pt x="2255" y="3877"/>
                    <a:pt x="2280" y="2940"/>
                    <a:pt x="2496" y="206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g11a9404f3b8_0_580"/>
            <p:cNvSpPr/>
            <p:nvPr/>
          </p:nvSpPr>
          <p:spPr>
            <a:xfrm>
              <a:off x="5716066" y="2364954"/>
              <a:ext cx="35444" cy="16268"/>
            </a:xfrm>
            <a:custGeom>
              <a:rect b="b" l="l" r="r" t="t"/>
              <a:pathLst>
                <a:path extrusionOk="0" h="414" w="902">
                  <a:moveTo>
                    <a:pt x="668" y="0"/>
                  </a:moveTo>
                  <a:cubicBezTo>
                    <a:pt x="514" y="0"/>
                    <a:pt x="268" y="41"/>
                    <a:pt x="37" y="256"/>
                  </a:cubicBezTo>
                  <a:cubicBezTo>
                    <a:pt x="1" y="291"/>
                    <a:pt x="1" y="349"/>
                    <a:pt x="33" y="385"/>
                  </a:cubicBezTo>
                  <a:cubicBezTo>
                    <a:pt x="51" y="403"/>
                    <a:pt x="76" y="414"/>
                    <a:pt x="102" y="414"/>
                  </a:cubicBezTo>
                  <a:cubicBezTo>
                    <a:pt x="123" y="414"/>
                    <a:pt x="145" y="407"/>
                    <a:pt x="162" y="389"/>
                  </a:cubicBezTo>
                  <a:cubicBezTo>
                    <a:pt x="349" y="213"/>
                    <a:pt x="548" y="181"/>
                    <a:pt x="669" y="181"/>
                  </a:cubicBezTo>
                  <a:cubicBezTo>
                    <a:pt x="733" y="181"/>
                    <a:pt x="774" y="190"/>
                    <a:pt x="780" y="192"/>
                  </a:cubicBezTo>
                  <a:cubicBezTo>
                    <a:pt x="786" y="193"/>
                    <a:pt x="793" y="194"/>
                    <a:pt x="800" y="194"/>
                  </a:cubicBezTo>
                  <a:cubicBezTo>
                    <a:pt x="842" y="194"/>
                    <a:pt x="879" y="167"/>
                    <a:pt x="891" y="127"/>
                  </a:cubicBezTo>
                  <a:cubicBezTo>
                    <a:pt x="902" y="76"/>
                    <a:pt x="873" y="26"/>
                    <a:pt x="823" y="16"/>
                  </a:cubicBezTo>
                  <a:cubicBezTo>
                    <a:pt x="817" y="14"/>
                    <a:pt x="758" y="0"/>
                    <a:pt x="6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g11a9404f3b8_0_580"/>
            <p:cNvSpPr/>
            <p:nvPr/>
          </p:nvSpPr>
          <p:spPr>
            <a:xfrm>
              <a:off x="5721292" y="2426884"/>
              <a:ext cx="21887" cy="44757"/>
            </a:xfrm>
            <a:custGeom>
              <a:rect b="b" l="l" r="r" t="t"/>
              <a:pathLst>
                <a:path extrusionOk="0" h="1139" w="557">
                  <a:moveTo>
                    <a:pt x="244" y="1"/>
                  </a:moveTo>
                  <a:lnTo>
                    <a:pt x="0" y="1056"/>
                  </a:lnTo>
                  <a:cubicBezTo>
                    <a:pt x="0" y="1056"/>
                    <a:pt x="159" y="1139"/>
                    <a:pt x="336" y="1139"/>
                  </a:cubicBezTo>
                  <a:cubicBezTo>
                    <a:pt x="410" y="1139"/>
                    <a:pt x="487" y="1125"/>
                    <a:pt x="557" y="1084"/>
                  </a:cubicBezTo>
                  <a:cubicBezTo>
                    <a:pt x="348" y="705"/>
                    <a:pt x="244" y="1"/>
                    <a:pt x="244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g11a9404f3b8_0_580"/>
            <p:cNvSpPr/>
            <p:nvPr/>
          </p:nvSpPr>
          <p:spPr>
            <a:xfrm>
              <a:off x="5726637" y="2406332"/>
              <a:ext cx="16543" cy="21691"/>
            </a:xfrm>
            <a:custGeom>
              <a:rect b="b" l="l" r="r" t="t"/>
              <a:pathLst>
                <a:path extrusionOk="0" h="552" w="421">
                  <a:moveTo>
                    <a:pt x="248" y="1"/>
                  </a:moveTo>
                  <a:cubicBezTo>
                    <a:pt x="159" y="1"/>
                    <a:pt x="66" y="99"/>
                    <a:pt x="33" y="233"/>
                  </a:cubicBezTo>
                  <a:cubicBezTo>
                    <a:pt x="1" y="384"/>
                    <a:pt x="51" y="524"/>
                    <a:pt x="148" y="549"/>
                  </a:cubicBezTo>
                  <a:cubicBezTo>
                    <a:pt x="156" y="551"/>
                    <a:pt x="165" y="552"/>
                    <a:pt x="174" y="552"/>
                  </a:cubicBezTo>
                  <a:cubicBezTo>
                    <a:pt x="264" y="552"/>
                    <a:pt x="356" y="453"/>
                    <a:pt x="388" y="320"/>
                  </a:cubicBezTo>
                  <a:cubicBezTo>
                    <a:pt x="421" y="169"/>
                    <a:pt x="371" y="28"/>
                    <a:pt x="274" y="3"/>
                  </a:cubicBezTo>
                  <a:cubicBezTo>
                    <a:pt x="265" y="2"/>
                    <a:pt x="257" y="1"/>
                    <a:pt x="2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g11a9404f3b8_0_580"/>
            <p:cNvSpPr/>
            <p:nvPr/>
          </p:nvSpPr>
          <p:spPr>
            <a:xfrm>
              <a:off x="5735557" y="2405743"/>
              <a:ext cx="15129" cy="4401"/>
            </a:xfrm>
            <a:custGeom>
              <a:rect b="b" l="l" r="r" t="t"/>
              <a:pathLst>
                <a:path extrusionOk="0" h="112" w="385">
                  <a:moveTo>
                    <a:pt x="384" y="0"/>
                  </a:moveTo>
                  <a:lnTo>
                    <a:pt x="0" y="18"/>
                  </a:lnTo>
                  <a:cubicBezTo>
                    <a:pt x="43" y="88"/>
                    <a:pt x="97" y="111"/>
                    <a:pt x="151" y="111"/>
                  </a:cubicBezTo>
                  <a:cubicBezTo>
                    <a:pt x="268" y="111"/>
                    <a:pt x="384" y="0"/>
                    <a:pt x="3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g11a9404f3b8_0_580"/>
            <p:cNvSpPr/>
            <p:nvPr/>
          </p:nvSpPr>
          <p:spPr>
            <a:xfrm>
              <a:off x="5651897" y="4608414"/>
              <a:ext cx="78865" cy="173527"/>
            </a:xfrm>
            <a:custGeom>
              <a:rect b="b" l="l" r="r" t="t"/>
              <a:pathLst>
                <a:path extrusionOk="0" h="4416" w="2007">
                  <a:moveTo>
                    <a:pt x="101" y="1"/>
                  </a:moveTo>
                  <a:lnTo>
                    <a:pt x="1" y="4416"/>
                  </a:lnTo>
                  <a:lnTo>
                    <a:pt x="1907" y="441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g11a9404f3b8_0_580"/>
            <p:cNvSpPr/>
            <p:nvPr/>
          </p:nvSpPr>
          <p:spPr>
            <a:xfrm>
              <a:off x="5311559" y="4608414"/>
              <a:ext cx="97923" cy="173527"/>
            </a:xfrm>
            <a:custGeom>
              <a:rect b="b" l="l" r="r" t="t"/>
              <a:pathLst>
                <a:path extrusionOk="0" h="4416" w="2492">
                  <a:moveTo>
                    <a:pt x="586" y="1"/>
                  </a:moveTo>
                  <a:lnTo>
                    <a:pt x="1" y="4416"/>
                  </a:lnTo>
                  <a:lnTo>
                    <a:pt x="1906" y="4416"/>
                  </a:lnTo>
                  <a:lnTo>
                    <a:pt x="2492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g11a9404f3b8_0_580"/>
            <p:cNvSpPr/>
            <p:nvPr/>
          </p:nvSpPr>
          <p:spPr>
            <a:xfrm>
              <a:off x="5290811" y="4773298"/>
              <a:ext cx="214001" cy="85074"/>
            </a:xfrm>
            <a:custGeom>
              <a:rect b="b" l="l" r="r" t="t"/>
              <a:pathLst>
                <a:path extrusionOk="0" h="2165" w="5446">
                  <a:moveTo>
                    <a:pt x="410" y="1"/>
                  </a:moveTo>
                  <a:cubicBezTo>
                    <a:pt x="331" y="1"/>
                    <a:pt x="270" y="54"/>
                    <a:pt x="259" y="130"/>
                  </a:cubicBezTo>
                  <a:lnTo>
                    <a:pt x="26" y="1824"/>
                  </a:lnTo>
                  <a:cubicBezTo>
                    <a:pt x="1" y="1998"/>
                    <a:pt x="152" y="2161"/>
                    <a:pt x="329" y="2161"/>
                  </a:cubicBezTo>
                  <a:cubicBezTo>
                    <a:pt x="331" y="2161"/>
                    <a:pt x="333" y="2161"/>
                    <a:pt x="335" y="2161"/>
                  </a:cubicBezTo>
                  <a:cubicBezTo>
                    <a:pt x="1082" y="2151"/>
                    <a:pt x="1440" y="2108"/>
                    <a:pt x="2381" y="2108"/>
                  </a:cubicBezTo>
                  <a:cubicBezTo>
                    <a:pt x="2962" y="2108"/>
                    <a:pt x="3809" y="2165"/>
                    <a:pt x="4609" y="2165"/>
                  </a:cubicBezTo>
                  <a:cubicBezTo>
                    <a:pt x="5392" y="2165"/>
                    <a:pt x="5446" y="1376"/>
                    <a:pt x="5112" y="1303"/>
                  </a:cubicBezTo>
                  <a:cubicBezTo>
                    <a:pt x="3615" y="984"/>
                    <a:pt x="3378" y="539"/>
                    <a:pt x="2873" y="115"/>
                  </a:cubicBezTo>
                  <a:cubicBezTo>
                    <a:pt x="2779" y="40"/>
                    <a:pt x="2668" y="1"/>
                    <a:pt x="2553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g11a9404f3b8_0_580"/>
            <p:cNvSpPr/>
            <p:nvPr/>
          </p:nvSpPr>
          <p:spPr>
            <a:xfrm>
              <a:off x="5629184" y="4773298"/>
              <a:ext cx="227675" cy="85074"/>
            </a:xfrm>
            <a:custGeom>
              <a:rect b="b" l="l" r="r" t="t"/>
              <a:pathLst>
                <a:path extrusionOk="0" h="2165" w="5794">
                  <a:moveTo>
                    <a:pt x="406" y="1"/>
                  </a:moveTo>
                  <a:cubicBezTo>
                    <a:pt x="331" y="1"/>
                    <a:pt x="267" y="54"/>
                    <a:pt x="255" y="130"/>
                  </a:cubicBezTo>
                  <a:lnTo>
                    <a:pt x="22" y="1824"/>
                  </a:lnTo>
                  <a:cubicBezTo>
                    <a:pt x="1" y="1998"/>
                    <a:pt x="148" y="2161"/>
                    <a:pt x="326" y="2161"/>
                  </a:cubicBezTo>
                  <a:cubicBezTo>
                    <a:pt x="328" y="2161"/>
                    <a:pt x="329" y="2161"/>
                    <a:pt x="331" y="2161"/>
                  </a:cubicBezTo>
                  <a:cubicBezTo>
                    <a:pt x="1077" y="2151"/>
                    <a:pt x="1437" y="2108"/>
                    <a:pt x="2381" y="2108"/>
                  </a:cubicBezTo>
                  <a:cubicBezTo>
                    <a:pt x="2959" y="2108"/>
                    <a:pt x="4157" y="2165"/>
                    <a:pt x="4957" y="2165"/>
                  </a:cubicBezTo>
                  <a:cubicBezTo>
                    <a:pt x="5740" y="2165"/>
                    <a:pt x="5794" y="1376"/>
                    <a:pt x="5460" y="1303"/>
                  </a:cubicBezTo>
                  <a:cubicBezTo>
                    <a:pt x="3967" y="984"/>
                    <a:pt x="3375" y="539"/>
                    <a:pt x="2868" y="115"/>
                  </a:cubicBezTo>
                  <a:cubicBezTo>
                    <a:pt x="2779" y="40"/>
                    <a:pt x="2664" y="1"/>
                    <a:pt x="254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g11a9404f3b8_0_580"/>
            <p:cNvSpPr/>
            <p:nvPr/>
          </p:nvSpPr>
          <p:spPr>
            <a:xfrm>
              <a:off x="5653744" y="4608571"/>
              <a:ext cx="77018" cy="89475"/>
            </a:xfrm>
            <a:custGeom>
              <a:rect b="b" l="l" r="r" t="t"/>
              <a:pathLst>
                <a:path extrusionOk="0" h="2277" w="1960">
                  <a:moveTo>
                    <a:pt x="51" y="0"/>
                  </a:moveTo>
                  <a:lnTo>
                    <a:pt x="0" y="2276"/>
                  </a:lnTo>
                  <a:lnTo>
                    <a:pt x="1910" y="227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g11a9404f3b8_0_580"/>
            <p:cNvSpPr/>
            <p:nvPr/>
          </p:nvSpPr>
          <p:spPr>
            <a:xfrm>
              <a:off x="5322718" y="4608571"/>
              <a:ext cx="86763" cy="89475"/>
            </a:xfrm>
            <a:custGeom>
              <a:rect b="b" l="l" r="r" t="t"/>
              <a:pathLst>
                <a:path extrusionOk="0" h="2277" w="2208">
                  <a:moveTo>
                    <a:pt x="302" y="0"/>
                  </a:moveTo>
                  <a:lnTo>
                    <a:pt x="0" y="2276"/>
                  </a:lnTo>
                  <a:lnTo>
                    <a:pt x="1906" y="227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g11a9404f3b8_0_580"/>
            <p:cNvSpPr/>
            <p:nvPr/>
          </p:nvSpPr>
          <p:spPr>
            <a:xfrm>
              <a:off x="5401860" y="2621986"/>
              <a:ext cx="429730" cy="473741"/>
            </a:xfrm>
            <a:custGeom>
              <a:rect b="b" l="l" r="r" t="t"/>
              <a:pathLst>
                <a:path extrusionOk="0" h="12056" w="10936">
                  <a:moveTo>
                    <a:pt x="5294" y="1"/>
                  </a:moveTo>
                  <a:cubicBezTo>
                    <a:pt x="4661" y="1"/>
                    <a:pt x="4009" y="29"/>
                    <a:pt x="3284" y="65"/>
                  </a:cubicBezTo>
                  <a:cubicBezTo>
                    <a:pt x="1622" y="143"/>
                    <a:pt x="0" y="496"/>
                    <a:pt x="0" y="496"/>
                  </a:cubicBezTo>
                  <a:cubicBezTo>
                    <a:pt x="1551" y="6963"/>
                    <a:pt x="1558" y="8905"/>
                    <a:pt x="1450" y="12056"/>
                  </a:cubicBezTo>
                  <a:lnTo>
                    <a:pt x="9188" y="12056"/>
                  </a:lnTo>
                  <a:cubicBezTo>
                    <a:pt x="10936" y="872"/>
                    <a:pt x="10025" y="552"/>
                    <a:pt x="10025" y="552"/>
                  </a:cubicBezTo>
                  <a:cubicBezTo>
                    <a:pt x="10025" y="552"/>
                    <a:pt x="8313" y="201"/>
                    <a:pt x="6801" y="65"/>
                  </a:cubicBezTo>
                  <a:cubicBezTo>
                    <a:pt x="6292" y="19"/>
                    <a:pt x="5799" y="1"/>
                    <a:pt x="529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g11a9404f3b8_0_580"/>
            <p:cNvSpPr/>
            <p:nvPr/>
          </p:nvSpPr>
          <p:spPr>
            <a:xfrm>
              <a:off x="5744595" y="2726905"/>
              <a:ext cx="303515" cy="331846"/>
            </a:xfrm>
            <a:custGeom>
              <a:rect b="b" l="l" r="r" t="t"/>
              <a:pathLst>
                <a:path extrusionOk="0" h="8445" w="7724">
                  <a:moveTo>
                    <a:pt x="1927" y="1"/>
                  </a:moveTo>
                  <a:lnTo>
                    <a:pt x="0" y="284"/>
                  </a:lnTo>
                  <a:cubicBezTo>
                    <a:pt x="79" y="844"/>
                    <a:pt x="179" y="1364"/>
                    <a:pt x="290" y="1896"/>
                  </a:cubicBezTo>
                  <a:cubicBezTo>
                    <a:pt x="398" y="2426"/>
                    <a:pt x="534" y="2954"/>
                    <a:pt x="682" y="3478"/>
                  </a:cubicBezTo>
                  <a:cubicBezTo>
                    <a:pt x="980" y="4530"/>
                    <a:pt x="1331" y="5578"/>
                    <a:pt x="1895" y="6608"/>
                  </a:cubicBezTo>
                  <a:cubicBezTo>
                    <a:pt x="2038" y="6866"/>
                    <a:pt x="2200" y="7121"/>
                    <a:pt x="2391" y="7376"/>
                  </a:cubicBezTo>
                  <a:cubicBezTo>
                    <a:pt x="2484" y="7502"/>
                    <a:pt x="2595" y="7628"/>
                    <a:pt x="2706" y="7749"/>
                  </a:cubicBezTo>
                  <a:cubicBezTo>
                    <a:pt x="2839" y="7890"/>
                    <a:pt x="2997" y="8026"/>
                    <a:pt x="3180" y="8141"/>
                  </a:cubicBezTo>
                  <a:cubicBezTo>
                    <a:pt x="3481" y="8337"/>
                    <a:pt x="3873" y="8445"/>
                    <a:pt x="4235" y="8445"/>
                  </a:cubicBezTo>
                  <a:cubicBezTo>
                    <a:pt x="4317" y="8445"/>
                    <a:pt x="4398" y="8439"/>
                    <a:pt x="4475" y="8428"/>
                  </a:cubicBezTo>
                  <a:cubicBezTo>
                    <a:pt x="4903" y="8374"/>
                    <a:pt x="5240" y="8213"/>
                    <a:pt x="5524" y="8037"/>
                  </a:cubicBezTo>
                  <a:cubicBezTo>
                    <a:pt x="6087" y="7678"/>
                    <a:pt x="6475" y="7237"/>
                    <a:pt x="6830" y="6791"/>
                  </a:cubicBezTo>
                  <a:cubicBezTo>
                    <a:pt x="7006" y="6569"/>
                    <a:pt x="7167" y="6339"/>
                    <a:pt x="7311" y="6102"/>
                  </a:cubicBezTo>
                  <a:cubicBezTo>
                    <a:pt x="7462" y="5862"/>
                    <a:pt x="7595" y="5632"/>
                    <a:pt x="7724" y="5367"/>
                  </a:cubicBezTo>
                  <a:lnTo>
                    <a:pt x="6909" y="4850"/>
                  </a:lnTo>
                  <a:cubicBezTo>
                    <a:pt x="6755" y="5025"/>
                    <a:pt x="6579" y="5219"/>
                    <a:pt x="6407" y="5398"/>
                  </a:cubicBezTo>
                  <a:cubicBezTo>
                    <a:pt x="6231" y="5574"/>
                    <a:pt x="6052" y="5746"/>
                    <a:pt x="5872" y="5912"/>
                  </a:cubicBezTo>
                  <a:cubicBezTo>
                    <a:pt x="5517" y="6238"/>
                    <a:pt x="5121" y="6522"/>
                    <a:pt x="4770" y="6684"/>
                  </a:cubicBezTo>
                  <a:cubicBezTo>
                    <a:pt x="4608" y="6756"/>
                    <a:pt x="4459" y="6792"/>
                    <a:pt x="4358" y="6792"/>
                  </a:cubicBezTo>
                  <a:cubicBezTo>
                    <a:pt x="4349" y="6792"/>
                    <a:pt x="4340" y="6792"/>
                    <a:pt x="4332" y="6791"/>
                  </a:cubicBezTo>
                  <a:cubicBezTo>
                    <a:pt x="4231" y="6784"/>
                    <a:pt x="4200" y="6755"/>
                    <a:pt x="4131" y="6702"/>
                  </a:cubicBezTo>
                  <a:cubicBezTo>
                    <a:pt x="4095" y="6672"/>
                    <a:pt x="4056" y="6629"/>
                    <a:pt x="4013" y="6576"/>
                  </a:cubicBezTo>
                  <a:cubicBezTo>
                    <a:pt x="3955" y="6497"/>
                    <a:pt x="3894" y="6422"/>
                    <a:pt x="3837" y="6332"/>
                  </a:cubicBezTo>
                  <a:cubicBezTo>
                    <a:pt x="3722" y="6160"/>
                    <a:pt x="3610" y="5966"/>
                    <a:pt x="3514" y="5754"/>
                  </a:cubicBezTo>
                  <a:cubicBezTo>
                    <a:pt x="3305" y="5342"/>
                    <a:pt x="3133" y="4882"/>
                    <a:pt x="2979" y="4415"/>
                  </a:cubicBezTo>
                  <a:cubicBezTo>
                    <a:pt x="2821" y="3949"/>
                    <a:pt x="2681" y="3464"/>
                    <a:pt x="2555" y="2976"/>
                  </a:cubicBezTo>
                  <a:cubicBezTo>
                    <a:pt x="2311" y="1999"/>
                    <a:pt x="2096" y="980"/>
                    <a:pt x="1927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g11a9404f3b8_0_580"/>
            <p:cNvSpPr/>
            <p:nvPr/>
          </p:nvSpPr>
          <p:spPr>
            <a:xfrm>
              <a:off x="5682076" y="2638490"/>
              <a:ext cx="167161" cy="221034"/>
            </a:xfrm>
            <a:custGeom>
              <a:rect b="b" l="l" r="r" t="t"/>
              <a:pathLst>
                <a:path extrusionOk="0" h="5625" w="4254">
                  <a:moveTo>
                    <a:pt x="2031" y="1"/>
                  </a:moveTo>
                  <a:cubicBezTo>
                    <a:pt x="1432" y="1"/>
                    <a:pt x="1040" y="273"/>
                    <a:pt x="600" y="911"/>
                  </a:cubicBezTo>
                  <a:cubicBezTo>
                    <a:pt x="1" y="1777"/>
                    <a:pt x="1235" y="5624"/>
                    <a:pt x="1235" y="5624"/>
                  </a:cubicBezTo>
                  <a:lnTo>
                    <a:pt x="4254" y="3564"/>
                  </a:lnTo>
                  <a:cubicBezTo>
                    <a:pt x="4254" y="3564"/>
                    <a:pt x="3684" y="330"/>
                    <a:pt x="2894" y="132"/>
                  </a:cubicBezTo>
                  <a:cubicBezTo>
                    <a:pt x="2559" y="47"/>
                    <a:pt x="2278" y="1"/>
                    <a:pt x="203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g11a9404f3b8_0_580"/>
            <p:cNvSpPr/>
            <p:nvPr/>
          </p:nvSpPr>
          <p:spPr>
            <a:xfrm>
              <a:off x="5997618" y="2884126"/>
              <a:ext cx="87038" cy="62676"/>
            </a:xfrm>
            <a:custGeom>
              <a:rect b="b" l="l" r="r" t="t"/>
              <a:pathLst>
                <a:path extrusionOk="0" h="1595" w="2215">
                  <a:moveTo>
                    <a:pt x="423" y="1"/>
                  </a:moveTo>
                  <a:cubicBezTo>
                    <a:pt x="423" y="1"/>
                    <a:pt x="0" y="856"/>
                    <a:pt x="287" y="1595"/>
                  </a:cubicBezTo>
                  <a:lnTo>
                    <a:pt x="1181" y="1513"/>
                  </a:lnTo>
                  <a:lnTo>
                    <a:pt x="2214" y="3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60" name="Google Shape;1460;g11a9404f3b8_0_580"/>
            <p:cNvGrpSpPr/>
            <p:nvPr/>
          </p:nvGrpSpPr>
          <p:grpSpPr>
            <a:xfrm>
              <a:off x="5932859" y="2488224"/>
              <a:ext cx="384109" cy="413192"/>
              <a:chOff x="5932859" y="2488224"/>
              <a:chExt cx="384109" cy="413192"/>
            </a:xfrm>
          </p:grpSpPr>
          <p:sp>
            <p:nvSpPr>
              <p:cNvPr id="1461" name="Google Shape;1461;g11a9404f3b8_0_580"/>
              <p:cNvSpPr/>
              <p:nvPr/>
            </p:nvSpPr>
            <p:spPr>
              <a:xfrm>
                <a:off x="5978835" y="2512234"/>
                <a:ext cx="274515" cy="202880"/>
              </a:xfrm>
              <a:custGeom>
                <a:rect b="b" l="l" r="r" t="t"/>
                <a:pathLst>
                  <a:path extrusionOk="0" h="5163" w="6986">
                    <a:moveTo>
                      <a:pt x="3188" y="0"/>
                    </a:moveTo>
                    <a:cubicBezTo>
                      <a:pt x="1864" y="191"/>
                      <a:pt x="683" y="1088"/>
                      <a:pt x="191" y="2434"/>
                    </a:cubicBezTo>
                    <a:cubicBezTo>
                      <a:pt x="98" y="2689"/>
                      <a:pt x="36" y="2947"/>
                      <a:pt x="0" y="3209"/>
                    </a:cubicBezTo>
                    <a:lnTo>
                      <a:pt x="5718" y="542"/>
                    </a:lnTo>
                    <a:cubicBezTo>
                      <a:pt x="6085" y="772"/>
                      <a:pt x="6404" y="1063"/>
                      <a:pt x="6663" y="1393"/>
                    </a:cubicBezTo>
                    <a:lnTo>
                      <a:pt x="5632" y="1871"/>
                    </a:lnTo>
                    <a:lnTo>
                      <a:pt x="6986" y="1871"/>
                    </a:lnTo>
                    <a:cubicBezTo>
                      <a:pt x="6562" y="1120"/>
                      <a:pt x="5880" y="510"/>
                      <a:pt x="5004" y="194"/>
                    </a:cubicBezTo>
                    <a:cubicBezTo>
                      <a:pt x="4864" y="140"/>
                      <a:pt x="4724" y="101"/>
                      <a:pt x="4584" y="65"/>
                    </a:cubicBezTo>
                    <a:cubicBezTo>
                      <a:pt x="4251" y="40"/>
                      <a:pt x="3916" y="22"/>
                      <a:pt x="3580" y="11"/>
                    </a:cubicBezTo>
                    <a:cubicBezTo>
                      <a:pt x="3450" y="7"/>
                      <a:pt x="3321" y="4"/>
                      <a:pt x="3188" y="0"/>
                    </a:cubicBezTo>
                    <a:close/>
                    <a:moveTo>
                      <a:pt x="3623" y="2810"/>
                    </a:moveTo>
                    <a:lnTo>
                      <a:pt x="40" y="4476"/>
                    </a:lnTo>
                    <a:cubicBezTo>
                      <a:pt x="91" y="4713"/>
                      <a:pt x="162" y="4942"/>
                      <a:pt x="252" y="5162"/>
                    </a:cubicBezTo>
                    <a:lnTo>
                      <a:pt x="3623" y="3593"/>
                    </a:lnTo>
                    <a:lnTo>
                      <a:pt x="3623" y="281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" name="Google Shape;1462;g11a9404f3b8_0_580"/>
              <p:cNvSpPr/>
              <p:nvPr/>
            </p:nvSpPr>
            <p:spPr>
              <a:xfrm>
                <a:off x="6121163" y="2585716"/>
                <a:ext cx="134743" cy="67745"/>
              </a:xfrm>
              <a:custGeom>
                <a:rect b="b" l="l" r="r" t="t"/>
                <a:pathLst>
                  <a:path extrusionOk="0" h="1724" w="3429">
                    <a:moveTo>
                      <a:pt x="2010" y="1"/>
                    </a:moveTo>
                    <a:lnTo>
                      <a:pt x="1" y="940"/>
                    </a:lnTo>
                    <a:lnTo>
                      <a:pt x="1" y="1723"/>
                    </a:lnTo>
                    <a:lnTo>
                      <a:pt x="3428" y="126"/>
                    </a:lnTo>
                    <a:cubicBezTo>
                      <a:pt x="3407" y="83"/>
                      <a:pt x="3385" y="44"/>
                      <a:pt x="3364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" name="Google Shape;1463;g11a9404f3b8_0_580"/>
              <p:cNvSpPr/>
              <p:nvPr/>
            </p:nvSpPr>
            <p:spPr>
              <a:xfrm>
                <a:off x="6121163" y="2618607"/>
                <a:ext cx="151364" cy="187319"/>
              </a:xfrm>
              <a:custGeom>
                <a:rect b="b" l="l" r="r" t="t"/>
                <a:pathLst>
                  <a:path extrusionOk="0" h="4767" w="3852">
                    <a:moveTo>
                      <a:pt x="3712" y="0"/>
                    </a:moveTo>
                    <a:cubicBezTo>
                      <a:pt x="3731" y="72"/>
                      <a:pt x="3749" y="145"/>
                      <a:pt x="3765" y="218"/>
                    </a:cubicBezTo>
                    <a:lnTo>
                      <a:pt x="3765" y="218"/>
                    </a:lnTo>
                    <a:cubicBezTo>
                      <a:pt x="3749" y="145"/>
                      <a:pt x="3731" y="72"/>
                      <a:pt x="3712" y="0"/>
                    </a:cubicBezTo>
                    <a:close/>
                    <a:moveTo>
                      <a:pt x="3765" y="218"/>
                    </a:moveTo>
                    <a:lnTo>
                      <a:pt x="3765" y="218"/>
                    </a:lnTo>
                    <a:cubicBezTo>
                      <a:pt x="3779" y="286"/>
                      <a:pt x="3792" y="355"/>
                      <a:pt x="3804" y="425"/>
                    </a:cubicBezTo>
                    <a:lnTo>
                      <a:pt x="3804" y="425"/>
                    </a:lnTo>
                    <a:cubicBezTo>
                      <a:pt x="3792" y="355"/>
                      <a:pt x="3779" y="286"/>
                      <a:pt x="3765" y="218"/>
                    </a:cubicBezTo>
                    <a:close/>
                    <a:moveTo>
                      <a:pt x="3804" y="425"/>
                    </a:moveTo>
                    <a:cubicBezTo>
                      <a:pt x="3830" y="593"/>
                      <a:pt x="3846" y="764"/>
                      <a:pt x="3848" y="936"/>
                    </a:cubicBezTo>
                    <a:lnTo>
                      <a:pt x="1" y="2731"/>
                    </a:lnTo>
                    <a:lnTo>
                      <a:pt x="1" y="4763"/>
                    </a:lnTo>
                    <a:cubicBezTo>
                      <a:pt x="32" y="4763"/>
                      <a:pt x="69" y="4766"/>
                      <a:pt x="101" y="4766"/>
                    </a:cubicBezTo>
                    <a:cubicBezTo>
                      <a:pt x="1633" y="4766"/>
                      <a:pt x="3069" y="3819"/>
                      <a:pt x="3622" y="2297"/>
                    </a:cubicBezTo>
                    <a:cubicBezTo>
                      <a:pt x="3776" y="1874"/>
                      <a:pt x="3851" y="1439"/>
                      <a:pt x="3851" y="1012"/>
                    </a:cubicBezTo>
                    <a:cubicBezTo>
                      <a:pt x="3851" y="857"/>
                      <a:pt x="3841" y="706"/>
                      <a:pt x="3823" y="556"/>
                    </a:cubicBezTo>
                    <a:cubicBezTo>
                      <a:pt x="3817" y="512"/>
                      <a:pt x="3811" y="468"/>
                      <a:pt x="3804" y="425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4" name="Google Shape;1464;g11a9404f3b8_0_580"/>
              <p:cNvSpPr/>
              <p:nvPr/>
            </p:nvSpPr>
            <p:spPr>
              <a:xfrm>
                <a:off x="6121163" y="2585716"/>
                <a:ext cx="79022" cy="36977"/>
              </a:xfrm>
              <a:custGeom>
                <a:rect b="b" l="l" r="r" t="t"/>
                <a:pathLst>
                  <a:path extrusionOk="0" h="941" w="2011">
                    <a:moveTo>
                      <a:pt x="1" y="1"/>
                    </a:moveTo>
                    <a:lnTo>
                      <a:pt x="1" y="940"/>
                    </a:lnTo>
                    <a:lnTo>
                      <a:pt x="2010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5" name="Google Shape;1465;g11a9404f3b8_0_580"/>
              <p:cNvSpPr/>
              <p:nvPr/>
            </p:nvSpPr>
            <p:spPr>
              <a:xfrm>
                <a:off x="6121163" y="2590667"/>
                <a:ext cx="151207" cy="135253"/>
              </a:xfrm>
              <a:custGeom>
                <a:rect b="b" l="l" r="r" t="t"/>
                <a:pathLst>
                  <a:path extrusionOk="0" h="3442" w="3848">
                    <a:moveTo>
                      <a:pt x="3428" y="0"/>
                    </a:moveTo>
                    <a:lnTo>
                      <a:pt x="1" y="1597"/>
                    </a:lnTo>
                    <a:lnTo>
                      <a:pt x="1" y="3442"/>
                    </a:lnTo>
                    <a:lnTo>
                      <a:pt x="3848" y="1647"/>
                    </a:lnTo>
                    <a:cubicBezTo>
                      <a:pt x="3844" y="1328"/>
                      <a:pt x="3794" y="1016"/>
                      <a:pt x="3712" y="711"/>
                    </a:cubicBezTo>
                    <a:cubicBezTo>
                      <a:pt x="3712" y="711"/>
                      <a:pt x="3708" y="711"/>
                      <a:pt x="3708" y="707"/>
                    </a:cubicBezTo>
                    <a:cubicBezTo>
                      <a:pt x="3640" y="463"/>
                      <a:pt x="3546" y="226"/>
                      <a:pt x="3428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6" name="Google Shape;1466;g11a9404f3b8_0_580"/>
              <p:cNvSpPr/>
              <p:nvPr/>
            </p:nvSpPr>
            <p:spPr>
              <a:xfrm>
                <a:off x="6027758" y="2725883"/>
                <a:ext cx="93444" cy="79887"/>
              </a:xfrm>
              <a:custGeom>
                <a:rect b="b" l="l" r="r" t="t"/>
                <a:pathLst>
                  <a:path extrusionOk="0" h="2033" w="2378">
                    <a:moveTo>
                      <a:pt x="2378" y="1"/>
                    </a:moveTo>
                    <a:lnTo>
                      <a:pt x="1" y="1107"/>
                    </a:lnTo>
                    <a:cubicBezTo>
                      <a:pt x="342" y="1405"/>
                      <a:pt x="741" y="1645"/>
                      <a:pt x="1189" y="1806"/>
                    </a:cubicBezTo>
                    <a:cubicBezTo>
                      <a:pt x="1581" y="1950"/>
                      <a:pt x="1979" y="2025"/>
                      <a:pt x="2378" y="2033"/>
                    </a:cubicBezTo>
                    <a:lnTo>
                      <a:pt x="237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" name="Google Shape;1467;g11a9404f3b8_0_580"/>
              <p:cNvSpPr/>
              <p:nvPr/>
            </p:nvSpPr>
            <p:spPr>
              <a:xfrm>
                <a:off x="5976438" y="2533532"/>
                <a:ext cx="264220" cy="154626"/>
              </a:xfrm>
              <a:custGeom>
                <a:rect b="b" l="l" r="r" t="t"/>
                <a:pathLst>
                  <a:path extrusionOk="0" h="3935" w="6724">
                    <a:moveTo>
                      <a:pt x="5779" y="0"/>
                    </a:moveTo>
                    <a:lnTo>
                      <a:pt x="61" y="2667"/>
                    </a:lnTo>
                    <a:cubicBezTo>
                      <a:pt x="1" y="3095"/>
                      <a:pt x="18" y="3525"/>
                      <a:pt x="101" y="3934"/>
                    </a:cubicBezTo>
                    <a:lnTo>
                      <a:pt x="3684" y="2268"/>
                    </a:lnTo>
                    <a:lnTo>
                      <a:pt x="3684" y="1329"/>
                    </a:lnTo>
                    <a:lnTo>
                      <a:pt x="5693" y="1329"/>
                    </a:lnTo>
                    <a:lnTo>
                      <a:pt x="6724" y="851"/>
                    </a:lnTo>
                    <a:cubicBezTo>
                      <a:pt x="6465" y="521"/>
                      <a:pt x="6146" y="230"/>
                      <a:pt x="5779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" name="Google Shape;1468;g11a9404f3b8_0_580"/>
              <p:cNvSpPr/>
              <p:nvPr/>
            </p:nvSpPr>
            <p:spPr>
              <a:xfrm>
                <a:off x="5988698" y="2653422"/>
                <a:ext cx="132503" cy="115960"/>
              </a:xfrm>
              <a:custGeom>
                <a:rect b="b" l="l" r="r" t="t"/>
                <a:pathLst>
                  <a:path extrusionOk="0" h="2951" w="3372">
                    <a:moveTo>
                      <a:pt x="3372" y="0"/>
                    </a:moveTo>
                    <a:lnTo>
                      <a:pt x="1" y="1569"/>
                    </a:lnTo>
                    <a:cubicBezTo>
                      <a:pt x="220" y="2093"/>
                      <a:pt x="561" y="2570"/>
                      <a:pt x="995" y="2951"/>
                    </a:cubicBezTo>
                    <a:lnTo>
                      <a:pt x="3372" y="1845"/>
                    </a:lnTo>
                    <a:lnTo>
                      <a:pt x="337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" name="Google Shape;1469;g11a9404f3b8_0_580"/>
              <p:cNvSpPr/>
              <p:nvPr/>
            </p:nvSpPr>
            <p:spPr>
              <a:xfrm>
                <a:off x="5932859" y="2488224"/>
                <a:ext cx="384109" cy="340295"/>
              </a:xfrm>
              <a:custGeom>
                <a:rect b="b" l="l" r="r" t="t"/>
                <a:pathLst>
                  <a:path extrusionOk="0" h="8660" w="9775">
                    <a:moveTo>
                      <a:pt x="4886" y="914"/>
                    </a:moveTo>
                    <a:cubicBezTo>
                      <a:pt x="5275" y="914"/>
                      <a:pt x="5670" y="981"/>
                      <a:pt x="6055" y="1121"/>
                    </a:cubicBezTo>
                    <a:cubicBezTo>
                      <a:pt x="7829" y="1767"/>
                      <a:pt x="8744" y="3727"/>
                      <a:pt x="8098" y="5500"/>
                    </a:cubicBezTo>
                    <a:cubicBezTo>
                      <a:pt x="7593" y="6887"/>
                      <a:pt x="6284" y="7747"/>
                      <a:pt x="4889" y="7747"/>
                    </a:cubicBezTo>
                    <a:cubicBezTo>
                      <a:pt x="4501" y="7747"/>
                      <a:pt x="4106" y="7680"/>
                      <a:pt x="3719" y="7539"/>
                    </a:cubicBezTo>
                    <a:cubicBezTo>
                      <a:pt x="1946" y="6893"/>
                      <a:pt x="1034" y="4933"/>
                      <a:pt x="1677" y="3160"/>
                    </a:cubicBezTo>
                    <a:cubicBezTo>
                      <a:pt x="2182" y="1773"/>
                      <a:pt x="3493" y="914"/>
                      <a:pt x="4886" y="914"/>
                    </a:cubicBezTo>
                    <a:close/>
                    <a:moveTo>
                      <a:pt x="4886" y="0"/>
                    </a:moveTo>
                    <a:cubicBezTo>
                      <a:pt x="3120" y="0"/>
                      <a:pt x="1459" y="1090"/>
                      <a:pt x="819" y="2848"/>
                    </a:cubicBezTo>
                    <a:cubicBezTo>
                      <a:pt x="0" y="5094"/>
                      <a:pt x="1160" y="7578"/>
                      <a:pt x="3407" y="8396"/>
                    </a:cubicBezTo>
                    <a:cubicBezTo>
                      <a:pt x="3896" y="8575"/>
                      <a:pt x="4397" y="8659"/>
                      <a:pt x="4890" y="8659"/>
                    </a:cubicBezTo>
                    <a:cubicBezTo>
                      <a:pt x="6657" y="8659"/>
                      <a:pt x="8316" y="7570"/>
                      <a:pt x="8956" y="5812"/>
                    </a:cubicBezTo>
                    <a:cubicBezTo>
                      <a:pt x="9774" y="3565"/>
                      <a:pt x="8615" y="1082"/>
                      <a:pt x="6368" y="263"/>
                    </a:cubicBezTo>
                    <a:cubicBezTo>
                      <a:pt x="5879" y="85"/>
                      <a:pt x="5379" y="0"/>
                      <a:pt x="4886" y="0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" name="Google Shape;1470;g11a9404f3b8_0_580"/>
              <p:cNvSpPr/>
              <p:nvPr/>
            </p:nvSpPr>
            <p:spPr>
              <a:xfrm>
                <a:off x="6008032" y="2844399"/>
                <a:ext cx="85231" cy="57017"/>
              </a:xfrm>
              <a:custGeom>
                <a:rect b="b" l="l" r="r" t="t"/>
                <a:pathLst>
                  <a:path extrusionOk="0" h="1451" w="2169">
                    <a:moveTo>
                      <a:pt x="1854" y="1"/>
                    </a:moveTo>
                    <a:cubicBezTo>
                      <a:pt x="1808" y="1"/>
                      <a:pt x="1763" y="15"/>
                      <a:pt x="1724" y="47"/>
                    </a:cubicBezTo>
                    <a:lnTo>
                      <a:pt x="1217" y="452"/>
                    </a:lnTo>
                    <a:cubicBezTo>
                      <a:pt x="1134" y="519"/>
                      <a:pt x="1033" y="553"/>
                      <a:pt x="932" y="553"/>
                    </a:cubicBezTo>
                    <a:cubicBezTo>
                      <a:pt x="848" y="553"/>
                      <a:pt x="764" y="530"/>
                      <a:pt x="690" y="485"/>
                    </a:cubicBezTo>
                    <a:lnTo>
                      <a:pt x="532" y="309"/>
                    </a:lnTo>
                    <a:cubicBezTo>
                      <a:pt x="498" y="270"/>
                      <a:pt x="453" y="251"/>
                      <a:pt x="408" y="251"/>
                    </a:cubicBezTo>
                    <a:cubicBezTo>
                      <a:pt x="361" y="251"/>
                      <a:pt x="314" y="272"/>
                      <a:pt x="281" y="313"/>
                    </a:cubicBezTo>
                    <a:lnTo>
                      <a:pt x="241" y="359"/>
                    </a:lnTo>
                    <a:cubicBezTo>
                      <a:pt x="158" y="460"/>
                      <a:pt x="108" y="578"/>
                      <a:pt x="90" y="707"/>
                    </a:cubicBezTo>
                    <a:lnTo>
                      <a:pt x="1" y="1450"/>
                    </a:lnTo>
                    <a:lnTo>
                      <a:pt x="381" y="1152"/>
                    </a:lnTo>
                    <a:lnTo>
                      <a:pt x="1949" y="1048"/>
                    </a:lnTo>
                    <a:lnTo>
                      <a:pt x="2097" y="736"/>
                    </a:lnTo>
                    <a:cubicBezTo>
                      <a:pt x="2161" y="592"/>
                      <a:pt x="2169" y="427"/>
                      <a:pt x="2111" y="280"/>
                    </a:cubicBezTo>
                    <a:lnTo>
                      <a:pt x="2053" y="137"/>
                    </a:lnTo>
                    <a:cubicBezTo>
                      <a:pt x="2019" y="51"/>
                      <a:pt x="1937" y="1"/>
                      <a:pt x="1854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71" name="Google Shape;1471;g11a9404f3b8_0_580"/>
            <p:cNvSpPr/>
            <p:nvPr/>
          </p:nvSpPr>
          <p:spPr>
            <a:xfrm>
              <a:off x="5515934" y="2262864"/>
              <a:ext cx="241782" cy="287011"/>
            </a:xfrm>
            <a:custGeom>
              <a:rect b="b" l="l" r="r" t="t"/>
              <a:pathLst>
                <a:path extrusionOk="0" h="7304" w="6153">
                  <a:moveTo>
                    <a:pt x="3019" y="0"/>
                  </a:moveTo>
                  <a:cubicBezTo>
                    <a:pt x="1817" y="0"/>
                    <a:pt x="702" y="866"/>
                    <a:pt x="485" y="2179"/>
                  </a:cubicBezTo>
                  <a:cubicBezTo>
                    <a:pt x="172" y="4046"/>
                    <a:pt x="0" y="4828"/>
                    <a:pt x="711" y="5995"/>
                  </a:cubicBezTo>
                  <a:cubicBezTo>
                    <a:pt x="1245" y="6869"/>
                    <a:pt x="2100" y="7303"/>
                    <a:pt x="2930" y="7303"/>
                  </a:cubicBezTo>
                  <a:cubicBezTo>
                    <a:pt x="3762" y="7303"/>
                    <a:pt x="4569" y="6866"/>
                    <a:pt x="5001" y="5998"/>
                  </a:cubicBezTo>
                  <a:cubicBezTo>
                    <a:pt x="5776" y="4440"/>
                    <a:pt x="6152" y="1648"/>
                    <a:pt x="4523" y="492"/>
                  </a:cubicBezTo>
                  <a:cubicBezTo>
                    <a:pt x="4046" y="154"/>
                    <a:pt x="3525" y="0"/>
                    <a:pt x="3019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g11a9404f3b8_0_580"/>
            <p:cNvSpPr/>
            <p:nvPr/>
          </p:nvSpPr>
          <p:spPr>
            <a:xfrm>
              <a:off x="5262046" y="2236615"/>
              <a:ext cx="531583" cy="693989"/>
            </a:xfrm>
            <a:custGeom>
              <a:rect b="b" l="l" r="r" t="t"/>
              <a:pathLst>
                <a:path extrusionOk="0" h="17661" w="13528">
                  <a:moveTo>
                    <a:pt x="8819" y="1"/>
                  </a:moveTo>
                  <a:cubicBezTo>
                    <a:pt x="7000" y="1"/>
                    <a:pt x="5307" y="902"/>
                    <a:pt x="5374" y="2937"/>
                  </a:cubicBezTo>
                  <a:cubicBezTo>
                    <a:pt x="5464" y="5665"/>
                    <a:pt x="5374" y="5708"/>
                    <a:pt x="4143" y="7129"/>
                  </a:cubicBezTo>
                  <a:cubicBezTo>
                    <a:pt x="2908" y="8550"/>
                    <a:pt x="1128" y="9746"/>
                    <a:pt x="3156" y="11663"/>
                  </a:cubicBezTo>
                  <a:cubicBezTo>
                    <a:pt x="5184" y="13576"/>
                    <a:pt x="0" y="16217"/>
                    <a:pt x="6088" y="17491"/>
                  </a:cubicBezTo>
                  <a:cubicBezTo>
                    <a:pt x="6643" y="17607"/>
                    <a:pt x="7183" y="17661"/>
                    <a:pt x="7700" y="17661"/>
                  </a:cubicBezTo>
                  <a:cubicBezTo>
                    <a:pt x="11143" y="17661"/>
                    <a:pt x="13527" y="15291"/>
                    <a:pt x="11936" y="13349"/>
                  </a:cubicBezTo>
                  <a:cubicBezTo>
                    <a:pt x="10226" y="11264"/>
                    <a:pt x="11917" y="10578"/>
                    <a:pt x="12093" y="8759"/>
                  </a:cubicBezTo>
                  <a:cubicBezTo>
                    <a:pt x="12269" y="6939"/>
                    <a:pt x="9623" y="6125"/>
                    <a:pt x="10586" y="4793"/>
                  </a:cubicBezTo>
                  <a:cubicBezTo>
                    <a:pt x="11548" y="3461"/>
                    <a:pt x="12315" y="870"/>
                    <a:pt x="10647" y="302"/>
                  </a:cubicBezTo>
                  <a:cubicBezTo>
                    <a:pt x="10065" y="104"/>
                    <a:pt x="9435" y="1"/>
                    <a:pt x="88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g11a9404f3b8_0_580"/>
            <p:cNvSpPr/>
            <p:nvPr/>
          </p:nvSpPr>
          <p:spPr>
            <a:xfrm>
              <a:off x="5622425" y="2234728"/>
              <a:ext cx="139969" cy="168772"/>
            </a:xfrm>
            <a:custGeom>
              <a:rect b="b" l="l" r="r" t="t"/>
              <a:pathLst>
                <a:path extrusionOk="0" h="4295" w="3562">
                  <a:moveTo>
                    <a:pt x="1043" y="0"/>
                  </a:moveTo>
                  <a:cubicBezTo>
                    <a:pt x="721" y="0"/>
                    <a:pt x="372" y="24"/>
                    <a:pt x="0" y="63"/>
                  </a:cubicBezTo>
                  <a:lnTo>
                    <a:pt x="1167" y="4295"/>
                  </a:lnTo>
                  <a:cubicBezTo>
                    <a:pt x="1167" y="4295"/>
                    <a:pt x="3561" y="3347"/>
                    <a:pt x="3411" y="1728"/>
                  </a:cubicBezTo>
                  <a:cubicBezTo>
                    <a:pt x="3285" y="416"/>
                    <a:pt x="2408" y="0"/>
                    <a:pt x="10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g11a9404f3b8_0_580"/>
            <p:cNvSpPr/>
            <p:nvPr/>
          </p:nvSpPr>
          <p:spPr>
            <a:xfrm>
              <a:off x="5652761" y="2389278"/>
              <a:ext cx="53756" cy="71281"/>
            </a:xfrm>
            <a:custGeom>
              <a:rect b="b" l="l" r="r" t="t"/>
              <a:pathLst>
                <a:path extrusionOk="0" h="1814" w="1368">
                  <a:moveTo>
                    <a:pt x="664" y="0"/>
                  </a:moveTo>
                  <a:cubicBezTo>
                    <a:pt x="357" y="0"/>
                    <a:pt x="94" y="250"/>
                    <a:pt x="50" y="592"/>
                  </a:cubicBezTo>
                  <a:cubicBezTo>
                    <a:pt x="0" y="979"/>
                    <a:pt x="133" y="1357"/>
                    <a:pt x="334" y="1611"/>
                  </a:cubicBezTo>
                  <a:cubicBezTo>
                    <a:pt x="446" y="1751"/>
                    <a:pt x="575" y="1813"/>
                    <a:pt x="702" y="1813"/>
                  </a:cubicBezTo>
                  <a:cubicBezTo>
                    <a:pt x="918" y="1813"/>
                    <a:pt x="1126" y="1634"/>
                    <a:pt x="1221" y="1360"/>
                  </a:cubicBezTo>
                  <a:cubicBezTo>
                    <a:pt x="1360" y="969"/>
                    <a:pt x="1368" y="301"/>
                    <a:pt x="951" y="75"/>
                  </a:cubicBezTo>
                  <a:cubicBezTo>
                    <a:pt x="855" y="24"/>
                    <a:pt x="757" y="0"/>
                    <a:pt x="66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g11a9404f3b8_0_580"/>
            <p:cNvSpPr/>
            <p:nvPr/>
          </p:nvSpPr>
          <p:spPr>
            <a:xfrm>
              <a:off x="5313405" y="3095694"/>
              <a:ext cx="369137" cy="1584964"/>
            </a:xfrm>
            <a:custGeom>
              <a:rect b="b" l="l" r="r" t="t"/>
              <a:pathLst>
                <a:path extrusionOk="0" h="40335" w="9394">
                  <a:moveTo>
                    <a:pt x="3701" y="1"/>
                  </a:moveTo>
                  <a:cubicBezTo>
                    <a:pt x="1242" y="3458"/>
                    <a:pt x="2979" y="5726"/>
                    <a:pt x="1885" y="20632"/>
                  </a:cubicBezTo>
                  <a:cubicBezTo>
                    <a:pt x="1454" y="26523"/>
                    <a:pt x="0" y="40334"/>
                    <a:pt x="0" y="40334"/>
                  </a:cubicBezTo>
                  <a:lnTo>
                    <a:pt x="2599" y="40334"/>
                  </a:lnTo>
                  <a:cubicBezTo>
                    <a:pt x="2599" y="40334"/>
                    <a:pt x="6020" y="26046"/>
                    <a:pt x="6910" y="20090"/>
                  </a:cubicBezTo>
                  <a:cubicBezTo>
                    <a:pt x="7006" y="19426"/>
                    <a:pt x="7107" y="18723"/>
                    <a:pt x="7208" y="17991"/>
                  </a:cubicBezTo>
                  <a:cubicBezTo>
                    <a:pt x="7614" y="15087"/>
                    <a:pt x="8033" y="11716"/>
                    <a:pt x="8399" y="8684"/>
                  </a:cubicBezTo>
                  <a:cubicBezTo>
                    <a:pt x="8966" y="3932"/>
                    <a:pt x="9393" y="1"/>
                    <a:pt x="93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g11a9404f3b8_0_580"/>
            <p:cNvSpPr/>
            <p:nvPr/>
          </p:nvSpPr>
          <p:spPr>
            <a:xfrm>
              <a:off x="5296587" y="4630420"/>
              <a:ext cx="147042" cy="51948"/>
            </a:xfrm>
            <a:custGeom>
              <a:rect b="b" l="l" r="r" t="t"/>
              <a:pathLst>
                <a:path extrusionOk="0" h="1322" w="3742">
                  <a:moveTo>
                    <a:pt x="3741" y="1"/>
                  </a:moveTo>
                  <a:lnTo>
                    <a:pt x="62" y="94"/>
                  </a:lnTo>
                  <a:lnTo>
                    <a:pt x="1" y="1321"/>
                  </a:lnTo>
                  <a:lnTo>
                    <a:pt x="3454" y="1321"/>
                  </a:lnTo>
                  <a:lnTo>
                    <a:pt x="374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g11a9404f3b8_0_580"/>
            <p:cNvSpPr/>
            <p:nvPr/>
          </p:nvSpPr>
          <p:spPr>
            <a:xfrm>
              <a:off x="5519157" y="3329738"/>
              <a:ext cx="124329" cy="472955"/>
            </a:xfrm>
            <a:custGeom>
              <a:rect b="b" l="l" r="r" t="t"/>
              <a:pathLst>
                <a:path extrusionOk="0" h="12036" w="3164">
                  <a:moveTo>
                    <a:pt x="2148" y="0"/>
                  </a:moveTo>
                  <a:cubicBezTo>
                    <a:pt x="1" y="1328"/>
                    <a:pt x="1365" y="8952"/>
                    <a:pt x="1972" y="12035"/>
                  </a:cubicBezTo>
                  <a:cubicBezTo>
                    <a:pt x="2378" y="9131"/>
                    <a:pt x="2797" y="5760"/>
                    <a:pt x="3163" y="2728"/>
                  </a:cubicBezTo>
                  <a:cubicBezTo>
                    <a:pt x="2984" y="1637"/>
                    <a:pt x="2664" y="682"/>
                    <a:pt x="2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g11a9404f3b8_0_580"/>
            <p:cNvSpPr/>
            <p:nvPr/>
          </p:nvSpPr>
          <p:spPr>
            <a:xfrm>
              <a:off x="5540180" y="3095694"/>
              <a:ext cx="271293" cy="1584964"/>
            </a:xfrm>
            <a:custGeom>
              <a:rect b="b" l="l" r="r" t="t"/>
              <a:pathLst>
                <a:path extrusionOk="0" h="40335" w="6904">
                  <a:moveTo>
                    <a:pt x="1" y="1"/>
                  </a:moveTo>
                  <a:cubicBezTo>
                    <a:pt x="1" y="1"/>
                    <a:pt x="1785" y="14118"/>
                    <a:pt x="2075" y="20594"/>
                  </a:cubicBezTo>
                  <a:cubicBezTo>
                    <a:pt x="2341" y="26530"/>
                    <a:pt x="2621" y="40334"/>
                    <a:pt x="2621" y="40334"/>
                  </a:cubicBezTo>
                  <a:lnTo>
                    <a:pt x="5202" y="40334"/>
                  </a:lnTo>
                  <a:cubicBezTo>
                    <a:pt x="5202" y="40334"/>
                    <a:pt x="6723" y="26178"/>
                    <a:pt x="6813" y="20130"/>
                  </a:cubicBezTo>
                  <a:cubicBezTo>
                    <a:pt x="6903" y="14319"/>
                    <a:pt x="5668" y="1"/>
                    <a:pt x="56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g11a9404f3b8_0_580"/>
            <p:cNvSpPr/>
            <p:nvPr/>
          </p:nvSpPr>
          <p:spPr>
            <a:xfrm>
              <a:off x="5624115" y="4630420"/>
              <a:ext cx="146885" cy="51948"/>
            </a:xfrm>
            <a:custGeom>
              <a:rect b="b" l="l" r="r" t="t"/>
              <a:pathLst>
                <a:path extrusionOk="0" h="1322" w="3738">
                  <a:moveTo>
                    <a:pt x="3737" y="1"/>
                  </a:moveTo>
                  <a:lnTo>
                    <a:pt x="0" y="94"/>
                  </a:lnTo>
                  <a:lnTo>
                    <a:pt x="61" y="1321"/>
                  </a:lnTo>
                  <a:lnTo>
                    <a:pt x="3449" y="1321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g11a9404f3b8_0_580"/>
            <p:cNvSpPr/>
            <p:nvPr/>
          </p:nvSpPr>
          <p:spPr>
            <a:xfrm>
              <a:off x="5439505" y="3075574"/>
              <a:ext cx="333025" cy="33872"/>
            </a:xfrm>
            <a:custGeom>
              <a:rect b="b" l="l" r="r" t="t"/>
              <a:pathLst>
                <a:path extrusionOk="0" h="862" w="8475">
                  <a:moveTo>
                    <a:pt x="495" y="0"/>
                  </a:moveTo>
                  <a:cubicBezTo>
                    <a:pt x="438" y="0"/>
                    <a:pt x="388" y="25"/>
                    <a:pt x="370" y="57"/>
                  </a:cubicBezTo>
                  <a:lnTo>
                    <a:pt x="25" y="750"/>
                  </a:lnTo>
                  <a:cubicBezTo>
                    <a:pt x="0" y="804"/>
                    <a:pt x="65" y="862"/>
                    <a:pt x="154" y="862"/>
                  </a:cubicBezTo>
                  <a:lnTo>
                    <a:pt x="8273" y="862"/>
                  </a:lnTo>
                  <a:cubicBezTo>
                    <a:pt x="8341" y="862"/>
                    <a:pt x="8399" y="826"/>
                    <a:pt x="8402" y="783"/>
                  </a:cubicBezTo>
                  <a:lnTo>
                    <a:pt x="8470" y="90"/>
                  </a:lnTo>
                  <a:cubicBezTo>
                    <a:pt x="8475" y="39"/>
                    <a:pt x="8414" y="0"/>
                    <a:pt x="8338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g11a9404f3b8_0_580"/>
            <p:cNvSpPr/>
            <p:nvPr/>
          </p:nvSpPr>
          <p:spPr>
            <a:xfrm>
              <a:off x="5484459" y="3073177"/>
              <a:ext cx="18115" cy="39216"/>
            </a:xfrm>
            <a:custGeom>
              <a:rect b="b" l="l" r="r" t="t"/>
              <a:pathLst>
                <a:path extrusionOk="0" h="998" w="461">
                  <a:moveTo>
                    <a:pt x="177" y="0"/>
                  </a:moveTo>
                  <a:cubicBezTo>
                    <a:pt x="138" y="0"/>
                    <a:pt x="102" y="22"/>
                    <a:pt x="98" y="47"/>
                  </a:cubicBezTo>
                  <a:lnTo>
                    <a:pt x="4" y="948"/>
                  </a:lnTo>
                  <a:cubicBezTo>
                    <a:pt x="1" y="976"/>
                    <a:pt x="34" y="998"/>
                    <a:pt x="77" y="998"/>
                  </a:cubicBezTo>
                  <a:lnTo>
                    <a:pt x="284" y="998"/>
                  </a:lnTo>
                  <a:cubicBezTo>
                    <a:pt x="327" y="998"/>
                    <a:pt x="364" y="976"/>
                    <a:pt x="367" y="948"/>
                  </a:cubicBezTo>
                  <a:lnTo>
                    <a:pt x="461" y="47"/>
                  </a:lnTo>
                  <a:cubicBezTo>
                    <a:pt x="461" y="22"/>
                    <a:pt x="432" y="0"/>
                    <a:pt x="389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g11a9404f3b8_0_580"/>
            <p:cNvSpPr/>
            <p:nvPr/>
          </p:nvSpPr>
          <p:spPr>
            <a:xfrm>
              <a:off x="5684512" y="3073177"/>
              <a:ext cx="18076" cy="39216"/>
            </a:xfrm>
            <a:custGeom>
              <a:rect b="b" l="l" r="r" t="t"/>
              <a:pathLst>
                <a:path extrusionOk="0" h="998" w="460">
                  <a:moveTo>
                    <a:pt x="176" y="0"/>
                  </a:moveTo>
                  <a:cubicBezTo>
                    <a:pt x="136" y="0"/>
                    <a:pt x="97" y="22"/>
                    <a:pt x="97" y="47"/>
                  </a:cubicBezTo>
                  <a:lnTo>
                    <a:pt x="4" y="948"/>
                  </a:lnTo>
                  <a:cubicBezTo>
                    <a:pt x="0" y="976"/>
                    <a:pt x="32" y="998"/>
                    <a:pt x="75" y="998"/>
                  </a:cubicBezTo>
                  <a:lnTo>
                    <a:pt x="283" y="998"/>
                  </a:lnTo>
                  <a:cubicBezTo>
                    <a:pt x="327" y="998"/>
                    <a:pt x="362" y="976"/>
                    <a:pt x="366" y="948"/>
                  </a:cubicBezTo>
                  <a:lnTo>
                    <a:pt x="459" y="47"/>
                  </a:lnTo>
                  <a:cubicBezTo>
                    <a:pt x="459" y="22"/>
                    <a:pt x="426" y="0"/>
                    <a:pt x="38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3" name="Google Shape;1483;g11a9404f3b8_0_58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"/>
          <p:cNvSpPr/>
          <p:nvPr/>
        </p:nvSpPr>
        <p:spPr>
          <a:xfrm>
            <a:off x="4863625" y="964451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3"/>
          <p:cNvSpPr/>
          <p:nvPr/>
        </p:nvSpPr>
        <p:spPr>
          <a:xfrm>
            <a:off x="4863625" y="278517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3"/>
          <p:cNvSpPr/>
          <p:nvPr/>
        </p:nvSpPr>
        <p:spPr>
          <a:xfrm>
            <a:off x="2949525" y="278517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3"/>
          <p:cNvSpPr/>
          <p:nvPr/>
        </p:nvSpPr>
        <p:spPr>
          <a:xfrm>
            <a:off x="2949525" y="964451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3"/>
          <p:cNvSpPr txBox="1"/>
          <p:nvPr>
            <p:ph type="ctrTitle"/>
          </p:nvPr>
        </p:nvSpPr>
        <p:spPr>
          <a:xfrm>
            <a:off x="3020800" y="1135200"/>
            <a:ext cx="17331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01              Introduction</a:t>
            </a:r>
            <a:endParaRPr/>
          </a:p>
        </p:txBody>
      </p:sp>
      <p:sp>
        <p:nvSpPr>
          <p:cNvPr id="430" name="Google Shape;430;p3"/>
          <p:cNvSpPr txBox="1"/>
          <p:nvPr>
            <p:ph idx="2" type="ctrTitle"/>
          </p:nvPr>
        </p:nvSpPr>
        <p:spPr>
          <a:xfrm>
            <a:off x="3020800" y="2926500"/>
            <a:ext cx="1842900" cy="104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200">
                <a:solidFill>
                  <a:schemeClr val="accent3"/>
                </a:solidFill>
              </a:rPr>
              <a:t>Heuristic </a:t>
            </a:r>
            <a:endParaRPr sz="22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200">
                <a:solidFill>
                  <a:schemeClr val="accent3"/>
                </a:solidFill>
              </a:rPr>
              <a:t>Evaluation</a:t>
            </a:r>
            <a:endParaRPr sz="2200"/>
          </a:p>
        </p:txBody>
      </p:sp>
      <p:sp>
        <p:nvSpPr>
          <p:cNvPr id="431" name="Google Shape;431;p3"/>
          <p:cNvSpPr txBox="1"/>
          <p:nvPr>
            <p:ph idx="3" type="ctrTitle"/>
          </p:nvPr>
        </p:nvSpPr>
        <p:spPr>
          <a:xfrm>
            <a:off x="4924775" y="3289200"/>
            <a:ext cx="16794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04</a:t>
            </a:r>
            <a:br>
              <a:rPr lang="en"/>
            </a:br>
            <a:r>
              <a:rPr lang="en" sz="2200">
                <a:solidFill>
                  <a:schemeClr val="accent3"/>
                </a:solidFill>
              </a:rPr>
              <a:t>cOGNITIVE </a:t>
            </a:r>
            <a:endParaRPr sz="22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200">
                <a:solidFill>
                  <a:schemeClr val="accent3"/>
                </a:solidFill>
              </a:rPr>
              <a:t>WALKTHROUGH</a:t>
            </a:r>
            <a:endParaRPr sz="2200">
              <a:solidFill>
                <a:schemeClr val="accent3"/>
              </a:solidFill>
            </a:endParaRPr>
          </a:p>
        </p:txBody>
      </p:sp>
      <p:sp>
        <p:nvSpPr>
          <p:cNvPr id="432" name="Google Shape;432;p3"/>
          <p:cNvSpPr txBox="1"/>
          <p:nvPr>
            <p:ph idx="4" type="ctrTitle"/>
          </p:nvPr>
        </p:nvSpPr>
        <p:spPr>
          <a:xfrm>
            <a:off x="4924775" y="1452650"/>
            <a:ext cx="19263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03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200">
                <a:solidFill>
                  <a:schemeClr val="accent3"/>
                </a:solidFill>
              </a:rPr>
              <a:t>Results &amp; solutions</a:t>
            </a:r>
            <a:endParaRPr/>
          </a:p>
        </p:txBody>
      </p:sp>
      <p:grpSp>
        <p:nvGrpSpPr>
          <p:cNvPr id="433" name="Google Shape;433;p3"/>
          <p:cNvGrpSpPr/>
          <p:nvPr/>
        </p:nvGrpSpPr>
        <p:grpSpPr>
          <a:xfrm>
            <a:off x="487775" y="830500"/>
            <a:ext cx="2214991" cy="3181003"/>
            <a:chOff x="1451060" y="982906"/>
            <a:chExt cx="2001980" cy="3181003"/>
          </a:xfrm>
        </p:grpSpPr>
        <p:sp>
          <p:nvSpPr>
            <p:cNvPr id="434" name="Google Shape;434;p3"/>
            <p:cNvSpPr/>
            <p:nvPr/>
          </p:nvSpPr>
          <p:spPr>
            <a:xfrm>
              <a:off x="1518640" y="1142009"/>
              <a:ext cx="1934400" cy="3021900"/>
            </a:xfrm>
            <a:prstGeom prst="roundRect">
              <a:avLst>
                <a:gd fmla="val 4313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451060" y="982906"/>
              <a:ext cx="1881817" cy="2984405"/>
            </a:xfrm>
            <a:custGeom>
              <a:rect b="b" l="l" r="r" t="t"/>
              <a:pathLst>
                <a:path extrusionOk="0" h="74336" w="53747">
                  <a:moveTo>
                    <a:pt x="52246" y="65"/>
                  </a:moveTo>
                  <a:cubicBezTo>
                    <a:pt x="53040" y="65"/>
                    <a:pt x="53682" y="711"/>
                    <a:pt x="53682" y="1501"/>
                  </a:cubicBezTo>
                  <a:lnTo>
                    <a:pt x="53682" y="72835"/>
                  </a:lnTo>
                  <a:cubicBezTo>
                    <a:pt x="53682" y="73625"/>
                    <a:pt x="53040" y="74268"/>
                    <a:pt x="52246" y="74268"/>
                  </a:cubicBezTo>
                  <a:lnTo>
                    <a:pt x="1501" y="74268"/>
                  </a:lnTo>
                  <a:cubicBezTo>
                    <a:pt x="711" y="74268"/>
                    <a:pt x="65" y="73625"/>
                    <a:pt x="65" y="72835"/>
                  </a:cubicBezTo>
                  <a:lnTo>
                    <a:pt x="65" y="1501"/>
                  </a:lnTo>
                  <a:cubicBezTo>
                    <a:pt x="65" y="711"/>
                    <a:pt x="711" y="65"/>
                    <a:pt x="1501" y="65"/>
                  </a:cubicBezTo>
                  <a:close/>
                  <a:moveTo>
                    <a:pt x="1501" y="1"/>
                  </a:moveTo>
                  <a:cubicBezTo>
                    <a:pt x="676" y="1"/>
                    <a:pt x="0" y="675"/>
                    <a:pt x="0" y="1501"/>
                  </a:cubicBezTo>
                  <a:lnTo>
                    <a:pt x="0" y="72835"/>
                  </a:lnTo>
                  <a:cubicBezTo>
                    <a:pt x="0" y="73660"/>
                    <a:pt x="676" y="74336"/>
                    <a:pt x="1501" y="74336"/>
                  </a:cubicBezTo>
                  <a:lnTo>
                    <a:pt x="52246" y="74336"/>
                  </a:lnTo>
                  <a:cubicBezTo>
                    <a:pt x="53076" y="74336"/>
                    <a:pt x="53747" y="73660"/>
                    <a:pt x="53747" y="72835"/>
                  </a:cubicBezTo>
                  <a:lnTo>
                    <a:pt x="53747" y="1501"/>
                  </a:lnTo>
                  <a:cubicBezTo>
                    <a:pt x="53747" y="675"/>
                    <a:pt x="53076" y="1"/>
                    <a:pt x="52246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6" name="Google Shape;436;p3"/>
          <p:cNvGrpSpPr/>
          <p:nvPr/>
        </p:nvGrpSpPr>
        <p:grpSpPr>
          <a:xfrm>
            <a:off x="487675" y="4258001"/>
            <a:ext cx="2214783" cy="320398"/>
            <a:chOff x="0" y="4397412"/>
            <a:chExt cx="4600713" cy="150450"/>
          </a:xfrm>
        </p:grpSpPr>
        <p:sp>
          <p:nvSpPr>
            <p:cNvPr id="437" name="Google Shape;437;p3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" name="Google Shape;442;p3"/>
          <p:cNvGrpSpPr/>
          <p:nvPr/>
        </p:nvGrpSpPr>
        <p:grpSpPr>
          <a:xfrm>
            <a:off x="1234627" y="1751859"/>
            <a:ext cx="1418991" cy="2804590"/>
            <a:chOff x="2072827" y="1904259"/>
            <a:chExt cx="1418991" cy="2804590"/>
          </a:xfrm>
        </p:grpSpPr>
        <p:sp>
          <p:nvSpPr>
            <p:cNvPr id="443" name="Google Shape;443;p3"/>
            <p:cNvSpPr/>
            <p:nvPr/>
          </p:nvSpPr>
          <p:spPr>
            <a:xfrm>
              <a:off x="2399847" y="1904259"/>
              <a:ext cx="391230" cy="380866"/>
            </a:xfrm>
            <a:custGeom>
              <a:rect b="b" l="l" r="r" t="t"/>
              <a:pathLst>
                <a:path extrusionOk="0" h="10878" w="11174">
                  <a:moveTo>
                    <a:pt x="7624" y="1"/>
                  </a:moveTo>
                  <a:cubicBezTo>
                    <a:pt x="7272" y="1"/>
                    <a:pt x="6880" y="36"/>
                    <a:pt x="6446" y="111"/>
                  </a:cubicBezTo>
                  <a:cubicBezTo>
                    <a:pt x="3478" y="623"/>
                    <a:pt x="1934" y="2250"/>
                    <a:pt x="2139" y="3136"/>
                  </a:cubicBezTo>
                  <a:cubicBezTo>
                    <a:pt x="851" y="3531"/>
                    <a:pt x="0" y="8656"/>
                    <a:pt x="2666" y="10308"/>
                  </a:cubicBezTo>
                  <a:cubicBezTo>
                    <a:pt x="3333" y="10722"/>
                    <a:pt x="4200" y="10877"/>
                    <a:pt x="5124" y="10877"/>
                  </a:cubicBezTo>
                  <a:cubicBezTo>
                    <a:pt x="7890" y="10877"/>
                    <a:pt x="11173" y="9486"/>
                    <a:pt x="11173" y="9486"/>
                  </a:cubicBezTo>
                  <a:cubicBezTo>
                    <a:pt x="11173" y="9486"/>
                    <a:pt x="10290" y="8434"/>
                    <a:pt x="10585" y="5641"/>
                  </a:cubicBezTo>
                  <a:cubicBezTo>
                    <a:pt x="10848" y="3167"/>
                    <a:pt x="10967" y="1"/>
                    <a:pt x="76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789784" y="2455395"/>
              <a:ext cx="313327" cy="524242"/>
            </a:xfrm>
            <a:custGeom>
              <a:rect b="b" l="l" r="r" t="t"/>
              <a:pathLst>
                <a:path extrusionOk="0" h="14973" w="8949">
                  <a:moveTo>
                    <a:pt x="2312" y="1"/>
                  </a:moveTo>
                  <a:lnTo>
                    <a:pt x="1" y="144"/>
                  </a:lnTo>
                  <a:cubicBezTo>
                    <a:pt x="44" y="913"/>
                    <a:pt x="133" y="1616"/>
                    <a:pt x="234" y="2345"/>
                  </a:cubicBezTo>
                  <a:cubicBezTo>
                    <a:pt x="338" y="3066"/>
                    <a:pt x="475" y="3784"/>
                    <a:pt x="629" y="4498"/>
                  </a:cubicBezTo>
                  <a:cubicBezTo>
                    <a:pt x="790" y="5212"/>
                    <a:pt x="959" y="5927"/>
                    <a:pt x="1185" y="6630"/>
                  </a:cubicBezTo>
                  <a:cubicBezTo>
                    <a:pt x="1397" y="7337"/>
                    <a:pt x="1651" y="8038"/>
                    <a:pt x="1949" y="8727"/>
                  </a:cubicBezTo>
                  <a:lnTo>
                    <a:pt x="2183" y="9244"/>
                  </a:lnTo>
                  <a:cubicBezTo>
                    <a:pt x="2216" y="9322"/>
                    <a:pt x="2276" y="9433"/>
                    <a:pt x="2327" y="9531"/>
                  </a:cubicBezTo>
                  <a:cubicBezTo>
                    <a:pt x="2380" y="9631"/>
                    <a:pt x="2438" y="9721"/>
                    <a:pt x="2491" y="9814"/>
                  </a:cubicBezTo>
                  <a:cubicBezTo>
                    <a:pt x="2714" y="10173"/>
                    <a:pt x="2962" y="10478"/>
                    <a:pt x="3210" y="10773"/>
                  </a:cubicBezTo>
                  <a:cubicBezTo>
                    <a:pt x="3712" y="11358"/>
                    <a:pt x="4243" y="11867"/>
                    <a:pt x="4789" y="12355"/>
                  </a:cubicBezTo>
                  <a:cubicBezTo>
                    <a:pt x="5890" y="13321"/>
                    <a:pt x="7025" y="14186"/>
                    <a:pt x="8246" y="14972"/>
                  </a:cubicBezTo>
                  <a:lnTo>
                    <a:pt x="8949" y="14068"/>
                  </a:lnTo>
                  <a:cubicBezTo>
                    <a:pt x="8453" y="13586"/>
                    <a:pt x="7948" y="13094"/>
                    <a:pt x="7463" y="12599"/>
                  </a:cubicBezTo>
                  <a:cubicBezTo>
                    <a:pt x="6971" y="12108"/>
                    <a:pt x="6493" y="11605"/>
                    <a:pt x="6038" y="11096"/>
                  </a:cubicBezTo>
                  <a:cubicBezTo>
                    <a:pt x="5579" y="10589"/>
                    <a:pt x="5144" y="10069"/>
                    <a:pt x="4764" y="9545"/>
                  </a:cubicBezTo>
                  <a:cubicBezTo>
                    <a:pt x="4573" y="9287"/>
                    <a:pt x="4404" y="9021"/>
                    <a:pt x="4268" y="8770"/>
                  </a:cubicBezTo>
                  <a:cubicBezTo>
                    <a:pt x="4240" y="8709"/>
                    <a:pt x="4204" y="8644"/>
                    <a:pt x="4179" y="8587"/>
                  </a:cubicBezTo>
                  <a:cubicBezTo>
                    <a:pt x="4154" y="8522"/>
                    <a:pt x="4132" y="8482"/>
                    <a:pt x="4100" y="8396"/>
                  </a:cubicBezTo>
                  <a:lnTo>
                    <a:pt x="3924" y="7934"/>
                  </a:lnTo>
                  <a:cubicBezTo>
                    <a:pt x="3465" y="6691"/>
                    <a:pt x="3142" y="5371"/>
                    <a:pt x="2875" y="4036"/>
                  </a:cubicBezTo>
                  <a:cubicBezTo>
                    <a:pt x="2743" y="3368"/>
                    <a:pt x="2646" y="2689"/>
                    <a:pt x="2545" y="2015"/>
                  </a:cubicBezTo>
                  <a:cubicBezTo>
                    <a:pt x="2448" y="1344"/>
                    <a:pt x="2373" y="643"/>
                    <a:pt x="2312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724205" y="2358410"/>
              <a:ext cx="176358" cy="233253"/>
            </a:xfrm>
            <a:custGeom>
              <a:rect b="b" l="l" r="r" t="t"/>
              <a:pathLst>
                <a:path extrusionOk="0" h="6662" w="5037">
                  <a:moveTo>
                    <a:pt x="2431" y="1"/>
                  </a:moveTo>
                  <a:cubicBezTo>
                    <a:pt x="1717" y="1"/>
                    <a:pt x="1248" y="323"/>
                    <a:pt x="718" y="1080"/>
                  </a:cubicBezTo>
                  <a:cubicBezTo>
                    <a:pt x="0" y="2107"/>
                    <a:pt x="1468" y="6662"/>
                    <a:pt x="1468" y="6662"/>
                  </a:cubicBezTo>
                  <a:lnTo>
                    <a:pt x="5036" y="4235"/>
                  </a:lnTo>
                  <a:cubicBezTo>
                    <a:pt x="5036" y="4235"/>
                    <a:pt x="4386" y="391"/>
                    <a:pt x="3449" y="154"/>
                  </a:cubicBezTo>
                  <a:cubicBezTo>
                    <a:pt x="3055" y="55"/>
                    <a:pt x="2722" y="1"/>
                    <a:pt x="24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853507" y="2457531"/>
              <a:ext cx="1646" cy="8858"/>
            </a:xfrm>
            <a:custGeom>
              <a:rect b="b" l="l" r="r" t="t"/>
              <a:pathLst>
                <a:path extrusionOk="0" h="253" w="47">
                  <a:moveTo>
                    <a:pt x="0" y="1"/>
                  </a:moveTo>
                  <a:lnTo>
                    <a:pt x="0" y="252"/>
                  </a:lnTo>
                  <a:lnTo>
                    <a:pt x="47" y="25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2759253" y="2491738"/>
              <a:ext cx="149959" cy="113756"/>
            </a:xfrm>
            <a:custGeom>
              <a:rect b="b" l="l" r="r" t="t"/>
              <a:pathLst>
                <a:path extrusionOk="0" h="3249" w="4283">
                  <a:moveTo>
                    <a:pt x="4200" y="1"/>
                  </a:moveTo>
                  <a:lnTo>
                    <a:pt x="0" y="2829"/>
                  </a:lnTo>
                  <a:lnTo>
                    <a:pt x="270" y="3248"/>
                  </a:lnTo>
                  <a:lnTo>
                    <a:pt x="4282" y="374"/>
                  </a:lnTo>
                  <a:lnTo>
                    <a:pt x="420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066000" y="2936365"/>
              <a:ext cx="112040" cy="66769"/>
            </a:xfrm>
            <a:custGeom>
              <a:rect b="b" l="l" r="r" t="t"/>
              <a:pathLst>
                <a:path extrusionOk="0" h="1907" w="3200">
                  <a:moveTo>
                    <a:pt x="632" y="0"/>
                  </a:moveTo>
                  <a:lnTo>
                    <a:pt x="1" y="671"/>
                  </a:lnTo>
                  <a:cubicBezTo>
                    <a:pt x="249" y="1580"/>
                    <a:pt x="1666" y="1906"/>
                    <a:pt x="1666" y="1906"/>
                  </a:cubicBezTo>
                  <a:lnTo>
                    <a:pt x="3199" y="184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2668115" y="4444154"/>
              <a:ext cx="84660" cy="183781"/>
            </a:xfrm>
            <a:custGeom>
              <a:rect b="b" l="l" r="r" t="t"/>
              <a:pathLst>
                <a:path extrusionOk="0" h="5249" w="2418">
                  <a:moveTo>
                    <a:pt x="152" y="1"/>
                  </a:moveTo>
                  <a:lnTo>
                    <a:pt x="1" y="5249"/>
                  </a:lnTo>
                  <a:lnTo>
                    <a:pt x="2266" y="5249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2119709" y="4233657"/>
              <a:ext cx="166414" cy="190433"/>
            </a:xfrm>
            <a:custGeom>
              <a:rect b="b" l="l" r="r" t="t"/>
              <a:pathLst>
                <a:path extrusionOk="0" h="5439" w="4753">
                  <a:moveTo>
                    <a:pt x="2656" y="1"/>
                  </a:moveTo>
                  <a:lnTo>
                    <a:pt x="0" y="4585"/>
                  </a:lnTo>
                  <a:lnTo>
                    <a:pt x="2096" y="5438"/>
                  </a:lnTo>
                  <a:lnTo>
                    <a:pt x="4753" y="859"/>
                  </a:lnTo>
                  <a:lnTo>
                    <a:pt x="2656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2072827" y="4366600"/>
              <a:ext cx="225516" cy="194775"/>
            </a:xfrm>
            <a:custGeom>
              <a:rect b="b" l="l" r="r" t="t"/>
              <a:pathLst>
                <a:path extrusionOk="0" h="5563" w="6441">
                  <a:moveTo>
                    <a:pt x="1551" y="0"/>
                  </a:moveTo>
                  <a:cubicBezTo>
                    <a:pt x="1497" y="0"/>
                    <a:pt x="1444" y="24"/>
                    <a:pt x="1407" y="69"/>
                  </a:cubicBezTo>
                  <a:lnTo>
                    <a:pt x="130" y="1653"/>
                  </a:lnTo>
                  <a:cubicBezTo>
                    <a:pt x="1" y="1814"/>
                    <a:pt x="51" y="2075"/>
                    <a:pt x="238" y="2183"/>
                  </a:cubicBezTo>
                  <a:cubicBezTo>
                    <a:pt x="1009" y="2622"/>
                    <a:pt x="1404" y="2797"/>
                    <a:pt x="2366" y="3368"/>
                  </a:cubicBezTo>
                  <a:cubicBezTo>
                    <a:pt x="2958" y="3720"/>
                    <a:pt x="4347" y="4926"/>
                    <a:pt x="5166" y="5410"/>
                  </a:cubicBezTo>
                  <a:cubicBezTo>
                    <a:pt x="5348" y="5519"/>
                    <a:pt x="5516" y="5563"/>
                    <a:pt x="5664" y="5563"/>
                  </a:cubicBezTo>
                  <a:cubicBezTo>
                    <a:pt x="6169" y="5563"/>
                    <a:pt x="6440" y="5054"/>
                    <a:pt x="6210" y="4840"/>
                  </a:cubicBezTo>
                  <a:cubicBezTo>
                    <a:pt x="4878" y="3605"/>
                    <a:pt x="4344" y="2377"/>
                    <a:pt x="4086" y="1641"/>
                  </a:cubicBezTo>
                  <a:cubicBezTo>
                    <a:pt x="4038" y="1509"/>
                    <a:pt x="3949" y="1398"/>
                    <a:pt x="3831" y="1329"/>
                  </a:cubicBezTo>
                  <a:lnTo>
                    <a:pt x="1644" y="26"/>
                  </a:lnTo>
                  <a:cubicBezTo>
                    <a:pt x="1615" y="9"/>
                    <a:pt x="1583" y="0"/>
                    <a:pt x="1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2643536" y="4618587"/>
              <a:ext cx="241411" cy="90262"/>
            </a:xfrm>
            <a:custGeom>
              <a:rect b="b" l="l" r="r" t="t"/>
              <a:pathLst>
                <a:path extrusionOk="0" h="2578" w="6895">
                  <a:moveTo>
                    <a:pt x="502" y="1"/>
                  </a:moveTo>
                  <a:cubicBezTo>
                    <a:pt x="409" y="1"/>
                    <a:pt x="333" y="65"/>
                    <a:pt x="323" y="159"/>
                  </a:cubicBezTo>
                  <a:lnTo>
                    <a:pt x="32" y="2172"/>
                  </a:lnTo>
                  <a:cubicBezTo>
                    <a:pt x="0" y="2379"/>
                    <a:pt x="176" y="2575"/>
                    <a:pt x="389" y="2575"/>
                  </a:cubicBezTo>
                  <a:cubicBezTo>
                    <a:pt x="391" y="2575"/>
                    <a:pt x="393" y="2575"/>
                    <a:pt x="394" y="2575"/>
                  </a:cubicBezTo>
                  <a:cubicBezTo>
                    <a:pt x="1281" y="2560"/>
                    <a:pt x="1708" y="2506"/>
                    <a:pt x="2828" y="2506"/>
                  </a:cubicBezTo>
                  <a:cubicBezTo>
                    <a:pt x="3517" y="2506"/>
                    <a:pt x="4942" y="2578"/>
                    <a:pt x="5893" y="2578"/>
                  </a:cubicBezTo>
                  <a:cubicBezTo>
                    <a:pt x="6823" y="2578"/>
                    <a:pt x="6895" y="1637"/>
                    <a:pt x="6496" y="1551"/>
                  </a:cubicBezTo>
                  <a:cubicBezTo>
                    <a:pt x="4723" y="1171"/>
                    <a:pt x="4024" y="643"/>
                    <a:pt x="3424" y="141"/>
                  </a:cubicBezTo>
                  <a:cubicBezTo>
                    <a:pt x="3316" y="51"/>
                    <a:pt x="3184" y="1"/>
                    <a:pt x="30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2670670" y="4520551"/>
              <a:ext cx="665" cy="18417"/>
            </a:xfrm>
            <a:custGeom>
              <a:rect b="b" l="l" r="r" t="t"/>
              <a:pathLst>
                <a:path extrusionOk="0" h="526" w="19">
                  <a:moveTo>
                    <a:pt x="18" y="1"/>
                  </a:moveTo>
                  <a:lnTo>
                    <a:pt x="0" y="526"/>
                  </a:lnTo>
                  <a:lnTo>
                    <a:pt x="4" y="526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2670776" y="4520551"/>
              <a:ext cx="79828" cy="18417"/>
            </a:xfrm>
            <a:custGeom>
              <a:rect b="b" l="l" r="r" t="t"/>
              <a:pathLst>
                <a:path extrusionOk="0" h="526" w="2280">
                  <a:moveTo>
                    <a:pt x="15" y="1"/>
                  </a:moveTo>
                  <a:lnTo>
                    <a:pt x="1" y="526"/>
                  </a:lnTo>
                  <a:lnTo>
                    <a:pt x="2265" y="526"/>
                  </a:lnTo>
                  <a:lnTo>
                    <a:pt x="2280" y="1"/>
                  </a:lnTo>
                  <a:close/>
                </a:path>
              </a:pathLst>
            </a:custGeom>
            <a:solidFill>
              <a:srgbClr val="CC91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2164701" y="4300391"/>
              <a:ext cx="9313" cy="16141"/>
            </a:xfrm>
            <a:custGeom>
              <a:rect b="b" l="l" r="r" t="t"/>
              <a:pathLst>
                <a:path extrusionOk="0" h="461" w="266">
                  <a:moveTo>
                    <a:pt x="266" y="0"/>
                  </a:moveTo>
                  <a:lnTo>
                    <a:pt x="1" y="456"/>
                  </a:lnTo>
                  <a:lnTo>
                    <a:pt x="1" y="460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164701" y="4300391"/>
              <a:ext cx="82700" cy="46041"/>
            </a:xfrm>
            <a:custGeom>
              <a:rect b="b" l="l" r="r" t="t"/>
              <a:pathLst>
                <a:path extrusionOk="0" h="1315" w="2362">
                  <a:moveTo>
                    <a:pt x="266" y="0"/>
                  </a:moveTo>
                  <a:lnTo>
                    <a:pt x="1" y="460"/>
                  </a:lnTo>
                  <a:lnTo>
                    <a:pt x="2100" y="1314"/>
                  </a:lnTo>
                  <a:lnTo>
                    <a:pt x="2362" y="858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CC91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427857" y="2340868"/>
              <a:ext cx="454952" cy="501659"/>
            </a:xfrm>
            <a:custGeom>
              <a:rect b="b" l="l" r="r" t="t"/>
              <a:pathLst>
                <a:path extrusionOk="0" h="14328" w="12994">
                  <a:moveTo>
                    <a:pt x="6302" y="1"/>
                  </a:moveTo>
                  <a:cubicBezTo>
                    <a:pt x="5548" y="1"/>
                    <a:pt x="4771" y="34"/>
                    <a:pt x="3909" y="74"/>
                  </a:cubicBezTo>
                  <a:cubicBezTo>
                    <a:pt x="1928" y="170"/>
                    <a:pt x="1" y="591"/>
                    <a:pt x="1" y="591"/>
                  </a:cubicBezTo>
                  <a:cubicBezTo>
                    <a:pt x="1792" y="8276"/>
                    <a:pt x="1788" y="10583"/>
                    <a:pt x="1634" y="14327"/>
                  </a:cubicBezTo>
                  <a:lnTo>
                    <a:pt x="10833" y="14327"/>
                  </a:lnTo>
                  <a:cubicBezTo>
                    <a:pt x="12994" y="1036"/>
                    <a:pt x="11913" y="655"/>
                    <a:pt x="11913" y="655"/>
                  </a:cubicBezTo>
                  <a:cubicBezTo>
                    <a:pt x="11913" y="655"/>
                    <a:pt x="9882" y="239"/>
                    <a:pt x="8087" y="77"/>
                  </a:cubicBezTo>
                  <a:cubicBezTo>
                    <a:pt x="7485" y="22"/>
                    <a:pt x="6900" y="1"/>
                    <a:pt x="63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564687" y="2178829"/>
              <a:ext cx="194599" cy="293475"/>
            </a:xfrm>
            <a:custGeom>
              <a:rect b="b" l="l" r="r" t="t"/>
              <a:pathLst>
                <a:path extrusionOk="0" h="8382" w="5558">
                  <a:moveTo>
                    <a:pt x="414" y="0"/>
                  </a:moveTo>
                  <a:lnTo>
                    <a:pt x="414" y="0"/>
                  </a:lnTo>
                  <a:cubicBezTo>
                    <a:pt x="680" y="1342"/>
                    <a:pt x="942" y="3808"/>
                    <a:pt x="1" y="4702"/>
                  </a:cubicBezTo>
                  <a:cubicBezTo>
                    <a:pt x="1" y="4702"/>
                    <a:pt x="1243" y="7089"/>
                    <a:pt x="3695" y="8381"/>
                  </a:cubicBezTo>
                  <a:cubicBezTo>
                    <a:pt x="5557" y="6892"/>
                    <a:pt x="4179" y="4705"/>
                    <a:pt x="4179" y="4705"/>
                  </a:cubicBezTo>
                  <a:cubicBezTo>
                    <a:pt x="2679" y="4346"/>
                    <a:pt x="2718" y="3234"/>
                    <a:pt x="2981" y="2189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2657436" y="2245668"/>
              <a:ext cx="11484" cy="9839"/>
            </a:xfrm>
            <a:custGeom>
              <a:rect b="b" l="l" r="r" t="t"/>
              <a:pathLst>
                <a:path extrusionOk="0" h="281" w="328">
                  <a:moveTo>
                    <a:pt x="1" y="0"/>
                  </a:moveTo>
                  <a:lnTo>
                    <a:pt x="327" y="280"/>
                  </a:lnTo>
                  <a:lnTo>
                    <a:pt x="327" y="28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2664368" y="2279351"/>
              <a:ext cx="280" cy="2066"/>
            </a:xfrm>
            <a:custGeom>
              <a:rect b="b" l="l" r="r" t="t"/>
              <a:pathLst>
                <a:path extrusionOk="0" h="59" w="8">
                  <a:moveTo>
                    <a:pt x="8" y="0"/>
                  </a:moveTo>
                  <a:cubicBezTo>
                    <a:pt x="4" y="22"/>
                    <a:pt x="4" y="40"/>
                    <a:pt x="0" y="58"/>
                  </a:cubicBezTo>
                  <a:lnTo>
                    <a:pt x="0" y="58"/>
                  </a:lnTo>
                  <a:cubicBezTo>
                    <a:pt x="4" y="40"/>
                    <a:pt x="4" y="22"/>
                    <a:pt x="8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2606562" y="2210096"/>
              <a:ext cx="62357" cy="71320"/>
            </a:xfrm>
            <a:custGeom>
              <a:rect b="b" l="l" r="r" t="t"/>
              <a:pathLst>
                <a:path extrusionOk="0" h="2037" w="1781">
                  <a:moveTo>
                    <a:pt x="262" y="1"/>
                  </a:moveTo>
                  <a:cubicBezTo>
                    <a:pt x="216" y="141"/>
                    <a:pt x="1" y="550"/>
                    <a:pt x="57" y="844"/>
                  </a:cubicBezTo>
                  <a:cubicBezTo>
                    <a:pt x="180" y="1465"/>
                    <a:pt x="1081" y="1953"/>
                    <a:pt x="1651" y="2036"/>
                  </a:cubicBezTo>
                  <a:cubicBezTo>
                    <a:pt x="1655" y="2018"/>
                    <a:pt x="1655" y="2000"/>
                    <a:pt x="1659" y="1978"/>
                  </a:cubicBezTo>
                  <a:cubicBezTo>
                    <a:pt x="1677" y="1752"/>
                    <a:pt x="1723" y="1523"/>
                    <a:pt x="1780" y="1296"/>
                  </a:cubicBezTo>
                  <a:lnTo>
                    <a:pt x="1454" y="1016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CC91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2480236" y="1964936"/>
              <a:ext cx="258952" cy="296171"/>
            </a:xfrm>
            <a:custGeom>
              <a:rect b="b" l="l" r="r" t="t"/>
              <a:pathLst>
                <a:path extrusionOk="0" h="8459" w="7396">
                  <a:moveTo>
                    <a:pt x="3493" y="1"/>
                  </a:moveTo>
                  <a:cubicBezTo>
                    <a:pt x="1462" y="1"/>
                    <a:pt x="1" y="1964"/>
                    <a:pt x="572" y="3948"/>
                  </a:cubicBezTo>
                  <a:cubicBezTo>
                    <a:pt x="1193" y="6109"/>
                    <a:pt x="1412" y="7039"/>
                    <a:pt x="2769" y="7918"/>
                  </a:cubicBezTo>
                  <a:cubicBezTo>
                    <a:pt x="3342" y="8290"/>
                    <a:pt x="3953" y="8459"/>
                    <a:pt x="4536" y="8459"/>
                  </a:cubicBezTo>
                  <a:cubicBezTo>
                    <a:pt x="6027" y="8459"/>
                    <a:pt x="7337" y="7354"/>
                    <a:pt x="7363" y="5700"/>
                  </a:cubicBezTo>
                  <a:cubicBezTo>
                    <a:pt x="7395" y="3625"/>
                    <a:pt x="6372" y="441"/>
                    <a:pt x="4036" y="46"/>
                  </a:cubicBezTo>
                  <a:cubicBezTo>
                    <a:pt x="3851" y="15"/>
                    <a:pt x="3670" y="1"/>
                    <a:pt x="3493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2465671" y="1949286"/>
              <a:ext cx="221209" cy="210880"/>
            </a:xfrm>
            <a:custGeom>
              <a:rect b="b" l="l" r="r" t="t"/>
              <a:pathLst>
                <a:path extrusionOk="0" h="6023" w="6318">
                  <a:moveTo>
                    <a:pt x="5206" y="0"/>
                  </a:moveTo>
                  <a:cubicBezTo>
                    <a:pt x="5155" y="0"/>
                    <a:pt x="5105" y="4"/>
                    <a:pt x="5055" y="13"/>
                  </a:cubicBezTo>
                  <a:lnTo>
                    <a:pt x="2678" y="404"/>
                  </a:lnTo>
                  <a:cubicBezTo>
                    <a:pt x="2514" y="432"/>
                    <a:pt x="2359" y="505"/>
                    <a:pt x="2229" y="616"/>
                  </a:cubicBezTo>
                  <a:lnTo>
                    <a:pt x="561" y="2055"/>
                  </a:lnTo>
                  <a:cubicBezTo>
                    <a:pt x="395" y="2198"/>
                    <a:pt x="284" y="2396"/>
                    <a:pt x="252" y="2611"/>
                  </a:cubicBezTo>
                  <a:lnTo>
                    <a:pt x="19" y="4144"/>
                  </a:lnTo>
                  <a:cubicBezTo>
                    <a:pt x="1" y="4266"/>
                    <a:pt x="8" y="4391"/>
                    <a:pt x="37" y="4510"/>
                  </a:cubicBezTo>
                  <a:cubicBezTo>
                    <a:pt x="155" y="4956"/>
                    <a:pt x="505" y="6023"/>
                    <a:pt x="1139" y="6023"/>
                  </a:cubicBezTo>
                  <a:cubicBezTo>
                    <a:pt x="1178" y="6023"/>
                    <a:pt x="1219" y="6019"/>
                    <a:pt x="1260" y="6010"/>
                  </a:cubicBezTo>
                  <a:cubicBezTo>
                    <a:pt x="2151" y="5828"/>
                    <a:pt x="2746" y="3692"/>
                    <a:pt x="2204" y="2920"/>
                  </a:cubicBezTo>
                  <a:lnTo>
                    <a:pt x="2204" y="2920"/>
                  </a:lnTo>
                  <a:cubicBezTo>
                    <a:pt x="2302" y="2926"/>
                    <a:pt x="2398" y="2929"/>
                    <a:pt x="2493" y="2929"/>
                  </a:cubicBezTo>
                  <a:cubicBezTo>
                    <a:pt x="3998" y="2929"/>
                    <a:pt x="5113" y="2231"/>
                    <a:pt x="5819" y="1595"/>
                  </a:cubicBezTo>
                  <a:cubicBezTo>
                    <a:pt x="6318" y="1146"/>
                    <a:pt x="6178" y="339"/>
                    <a:pt x="5564" y="74"/>
                  </a:cubicBezTo>
                  <a:cubicBezTo>
                    <a:pt x="5450" y="25"/>
                    <a:pt x="5328" y="0"/>
                    <a:pt x="52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2571234" y="2842496"/>
              <a:ext cx="298517" cy="1678079"/>
            </a:xfrm>
            <a:custGeom>
              <a:rect b="b" l="l" r="r" t="t"/>
              <a:pathLst>
                <a:path extrusionOk="0" h="47928" w="8526">
                  <a:moveTo>
                    <a:pt x="1" y="0"/>
                  </a:moveTo>
                  <a:cubicBezTo>
                    <a:pt x="1" y="0"/>
                    <a:pt x="2445" y="17211"/>
                    <a:pt x="2739" y="24906"/>
                  </a:cubicBezTo>
                  <a:cubicBezTo>
                    <a:pt x="3009" y="31963"/>
                    <a:pt x="2524" y="47928"/>
                    <a:pt x="2524" y="47928"/>
                  </a:cubicBezTo>
                  <a:lnTo>
                    <a:pt x="5589" y="47928"/>
                  </a:lnTo>
                  <a:cubicBezTo>
                    <a:pt x="5589" y="47928"/>
                    <a:pt x="8221" y="31543"/>
                    <a:pt x="8375" y="24357"/>
                  </a:cubicBezTo>
                  <a:cubicBezTo>
                    <a:pt x="8526" y="17448"/>
                    <a:pt x="6738" y="0"/>
                    <a:pt x="6738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2644516" y="4479376"/>
              <a:ext cx="140925" cy="45131"/>
            </a:xfrm>
            <a:custGeom>
              <a:rect b="b" l="l" r="r" t="t"/>
              <a:pathLst>
                <a:path extrusionOk="0" h="1289" w="4025">
                  <a:moveTo>
                    <a:pt x="0" y="0"/>
                  </a:moveTo>
                  <a:lnTo>
                    <a:pt x="166" y="1288"/>
                  </a:lnTo>
                  <a:lnTo>
                    <a:pt x="3762" y="1288"/>
                  </a:lnTo>
                  <a:lnTo>
                    <a:pt x="4024" y="1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2643641" y="3424583"/>
              <a:ext cx="4307" cy="41035"/>
            </a:xfrm>
            <a:custGeom>
              <a:rect b="b" l="l" r="r" t="t"/>
              <a:pathLst>
                <a:path extrusionOk="0" h="1172" w="123">
                  <a:moveTo>
                    <a:pt x="0" y="1"/>
                  </a:moveTo>
                  <a:lnTo>
                    <a:pt x="0" y="4"/>
                  </a:lnTo>
                  <a:cubicBezTo>
                    <a:pt x="43" y="395"/>
                    <a:pt x="83" y="785"/>
                    <a:pt x="122" y="1172"/>
                  </a:cubicBezTo>
                  <a:lnTo>
                    <a:pt x="122" y="1172"/>
                  </a:lnTo>
                  <a:cubicBezTo>
                    <a:pt x="83" y="785"/>
                    <a:pt x="43" y="395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643641" y="3130125"/>
              <a:ext cx="72406" cy="421936"/>
            </a:xfrm>
            <a:custGeom>
              <a:rect b="b" l="l" r="r" t="t"/>
              <a:pathLst>
                <a:path extrusionOk="0" h="12051" w="2068">
                  <a:moveTo>
                    <a:pt x="1213" y="1"/>
                  </a:moveTo>
                  <a:cubicBezTo>
                    <a:pt x="858" y="2682"/>
                    <a:pt x="438" y="5672"/>
                    <a:pt x="0" y="8411"/>
                  </a:cubicBezTo>
                  <a:cubicBezTo>
                    <a:pt x="43" y="8806"/>
                    <a:pt x="83" y="9197"/>
                    <a:pt x="123" y="9584"/>
                  </a:cubicBezTo>
                  <a:cubicBezTo>
                    <a:pt x="209" y="10428"/>
                    <a:pt x="284" y="11254"/>
                    <a:pt x="355" y="12051"/>
                  </a:cubicBezTo>
                  <a:cubicBezTo>
                    <a:pt x="941" y="9789"/>
                    <a:pt x="2068" y="4732"/>
                    <a:pt x="1738" y="403"/>
                  </a:cubicBezTo>
                  <a:lnTo>
                    <a:pt x="1213" y="1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162670" y="2842496"/>
              <a:ext cx="559430" cy="1494228"/>
            </a:xfrm>
            <a:custGeom>
              <a:rect b="b" l="l" r="r" t="t"/>
              <a:pathLst>
                <a:path extrusionOk="0" h="42677" w="15978">
                  <a:moveTo>
                    <a:pt x="9208" y="0"/>
                  </a:moveTo>
                  <a:cubicBezTo>
                    <a:pt x="6770" y="5072"/>
                    <a:pt x="9380" y="16658"/>
                    <a:pt x="6332" y="24432"/>
                  </a:cubicBezTo>
                  <a:cubicBezTo>
                    <a:pt x="4904" y="28075"/>
                    <a:pt x="1" y="41507"/>
                    <a:pt x="1" y="41507"/>
                  </a:cubicBezTo>
                  <a:lnTo>
                    <a:pt x="2862" y="42677"/>
                  </a:lnTo>
                  <a:cubicBezTo>
                    <a:pt x="2862" y="42677"/>
                    <a:pt x="10449" y="30879"/>
                    <a:pt x="12319" y="23962"/>
                  </a:cubicBezTo>
                  <a:cubicBezTo>
                    <a:pt x="13891" y="18140"/>
                    <a:pt x="15977" y="0"/>
                    <a:pt x="15977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148980" y="4247137"/>
              <a:ext cx="153460" cy="99926"/>
            </a:xfrm>
            <a:custGeom>
              <a:rect b="b" l="l" r="r" t="t"/>
              <a:pathLst>
                <a:path extrusionOk="0" h="2854" w="4383">
                  <a:moveTo>
                    <a:pt x="284" y="0"/>
                  </a:moveTo>
                  <a:lnTo>
                    <a:pt x="1" y="1403"/>
                  </a:lnTo>
                  <a:lnTo>
                    <a:pt x="3551" y="2853"/>
                  </a:lnTo>
                  <a:lnTo>
                    <a:pt x="4383" y="189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625784" y="2083314"/>
              <a:ext cx="17506" cy="22863"/>
            </a:xfrm>
            <a:custGeom>
              <a:rect b="b" l="l" r="r" t="t"/>
              <a:pathLst>
                <a:path extrusionOk="0" h="653" w="500">
                  <a:moveTo>
                    <a:pt x="207" y="0"/>
                  </a:moveTo>
                  <a:cubicBezTo>
                    <a:pt x="197" y="0"/>
                    <a:pt x="186" y="1"/>
                    <a:pt x="176" y="4"/>
                  </a:cubicBezTo>
                  <a:cubicBezTo>
                    <a:pt x="61" y="29"/>
                    <a:pt x="0" y="197"/>
                    <a:pt x="40" y="373"/>
                  </a:cubicBezTo>
                  <a:cubicBezTo>
                    <a:pt x="76" y="537"/>
                    <a:pt x="184" y="653"/>
                    <a:pt x="290" y="653"/>
                  </a:cubicBezTo>
                  <a:cubicBezTo>
                    <a:pt x="300" y="653"/>
                    <a:pt x="310" y="652"/>
                    <a:pt x="320" y="650"/>
                  </a:cubicBezTo>
                  <a:cubicBezTo>
                    <a:pt x="439" y="625"/>
                    <a:pt x="499" y="459"/>
                    <a:pt x="460" y="280"/>
                  </a:cubicBezTo>
                  <a:cubicBezTo>
                    <a:pt x="424" y="117"/>
                    <a:pt x="316" y="0"/>
                    <a:pt x="2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696300" y="2067594"/>
              <a:ext cx="17611" cy="22898"/>
            </a:xfrm>
            <a:custGeom>
              <a:rect b="b" l="l" r="r" t="t"/>
              <a:pathLst>
                <a:path extrusionOk="0" h="654" w="503">
                  <a:moveTo>
                    <a:pt x="210" y="1"/>
                  </a:moveTo>
                  <a:cubicBezTo>
                    <a:pt x="200" y="1"/>
                    <a:pt x="190" y="2"/>
                    <a:pt x="180" y="4"/>
                  </a:cubicBezTo>
                  <a:cubicBezTo>
                    <a:pt x="65" y="33"/>
                    <a:pt x="0" y="198"/>
                    <a:pt x="40" y="373"/>
                  </a:cubicBezTo>
                  <a:cubicBezTo>
                    <a:pt x="75" y="538"/>
                    <a:pt x="186" y="653"/>
                    <a:pt x="293" y="653"/>
                  </a:cubicBezTo>
                  <a:cubicBezTo>
                    <a:pt x="303" y="653"/>
                    <a:pt x="313" y="652"/>
                    <a:pt x="323" y="650"/>
                  </a:cubicBezTo>
                  <a:cubicBezTo>
                    <a:pt x="441" y="625"/>
                    <a:pt x="503" y="459"/>
                    <a:pt x="463" y="280"/>
                  </a:cubicBezTo>
                  <a:cubicBezTo>
                    <a:pt x="427" y="120"/>
                    <a:pt x="319" y="1"/>
                    <a:pt x="2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700817" y="2060801"/>
              <a:ext cx="14110" cy="9138"/>
            </a:xfrm>
            <a:custGeom>
              <a:rect b="b" l="l" r="r" t="t"/>
              <a:pathLst>
                <a:path extrusionOk="0" h="261" w="403">
                  <a:moveTo>
                    <a:pt x="402" y="0"/>
                  </a:moveTo>
                  <a:lnTo>
                    <a:pt x="1" y="219"/>
                  </a:lnTo>
                  <a:cubicBezTo>
                    <a:pt x="46" y="249"/>
                    <a:pt x="88" y="261"/>
                    <a:pt x="126" y="261"/>
                  </a:cubicBezTo>
                  <a:cubicBezTo>
                    <a:pt x="303" y="261"/>
                    <a:pt x="402" y="1"/>
                    <a:pt x="4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2678443" y="2096759"/>
              <a:ext cx="31196" cy="44116"/>
            </a:xfrm>
            <a:custGeom>
              <a:rect b="b" l="l" r="r" t="t"/>
              <a:pathLst>
                <a:path extrusionOk="0" h="1260" w="891">
                  <a:moveTo>
                    <a:pt x="0" y="0"/>
                  </a:moveTo>
                  <a:lnTo>
                    <a:pt x="280" y="1260"/>
                  </a:lnTo>
                  <a:cubicBezTo>
                    <a:pt x="280" y="1260"/>
                    <a:pt x="283" y="1260"/>
                    <a:pt x="287" y="1260"/>
                  </a:cubicBezTo>
                  <a:cubicBezTo>
                    <a:pt x="343" y="1260"/>
                    <a:pt x="718" y="1250"/>
                    <a:pt x="890" y="998"/>
                  </a:cubicBezTo>
                  <a:cubicBezTo>
                    <a:pt x="474" y="7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2620147" y="2156876"/>
              <a:ext cx="50558" cy="16176"/>
            </a:xfrm>
            <a:custGeom>
              <a:rect b="b" l="l" r="r" t="t"/>
              <a:pathLst>
                <a:path extrusionOk="0" h="462" w="1444">
                  <a:moveTo>
                    <a:pt x="59" y="0"/>
                  </a:moveTo>
                  <a:cubicBezTo>
                    <a:pt x="46" y="0"/>
                    <a:pt x="33" y="6"/>
                    <a:pt x="22" y="17"/>
                  </a:cubicBezTo>
                  <a:cubicBezTo>
                    <a:pt x="0" y="38"/>
                    <a:pt x="0" y="74"/>
                    <a:pt x="22" y="92"/>
                  </a:cubicBezTo>
                  <a:cubicBezTo>
                    <a:pt x="39" y="113"/>
                    <a:pt x="407" y="462"/>
                    <a:pt x="1022" y="462"/>
                  </a:cubicBezTo>
                  <a:cubicBezTo>
                    <a:pt x="1056" y="462"/>
                    <a:pt x="1091" y="461"/>
                    <a:pt x="1127" y="458"/>
                  </a:cubicBezTo>
                  <a:cubicBezTo>
                    <a:pt x="1213" y="451"/>
                    <a:pt x="1303" y="440"/>
                    <a:pt x="1397" y="419"/>
                  </a:cubicBezTo>
                  <a:cubicBezTo>
                    <a:pt x="1425" y="412"/>
                    <a:pt x="1443" y="383"/>
                    <a:pt x="1435" y="354"/>
                  </a:cubicBezTo>
                  <a:cubicBezTo>
                    <a:pt x="1430" y="331"/>
                    <a:pt x="1409" y="312"/>
                    <a:pt x="1386" y="312"/>
                  </a:cubicBezTo>
                  <a:cubicBezTo>
                    <a:pt x="1381" y="312"/>
                    <a:pt x="1376" y="313"/>
                    <a:pt x="1371" y="315"/>
                  </a:cubicBezTo>
                  <a:cubicBezTo>
                    <a:pt x="1249" y="341"/>
                    <a:pt x="1134" y="353"/>
                    <a:pt x="1028" y="353"/>
                  </a:cubicBezTo>
                  <a:cubicBezTo>
                    <a:pt x="448" y="353"/>
                    <a:pt x="100" y="19"/>
                    <a:pt x="97" y="17"/>
                  </a:cubicBezTo>
                  <a:cubicBezTo>
                    <a:pt x="86" y="6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2484893" y="2137129"/>
              <a:ext cx="74472" cy="66174"/>
            </a:xfrm>
            <a:custGeom>
              <a:rect b="b" l="l" r="r" t="t"/>
              <a:pathLst>
                <a:path extrusionOk="0" h="1890" w="2127">
                  <a:moveTo>
                    <a:pt x="849" y="0"/>
                  </a:moveTo>
                  <a:cubicBezTo>
                    <a:pt x="800" y="0"/>
                    <a:pt x="751" y="6"/>
                    <a:pt x="701" y="17"/>
                  </a:cubicBezTo>
                  <a:cubicBezTo>
                    <a:pt x="163" y="143"/>
                    <a:pt x="1" y="742"/>
                    <a:pt x="295" y="1187"/>
                  </a:cubicBezTo>
                  <a:cubicBezTo>
                    <a:pt x="554" y="1575"/>
                    <a:pt x="966" y="1808"/>
                    <a:pt x="1344" y="1876"/>
                  </a:cubicBezTo>
                  <a:cubicBezTo>
                    <a:pt x="1393" y="1885"/>
                    <a:pt x="1441" y="1890"/>
                    <a:pt x="1485" y="1890"/>
                  </a:cubicBezTo>
                  <a:cubicBezTo>
                    <a:pt x="1948" y="1890"/>
                    <a:pt x="2126" y="1419"/>
                    <a:pt x="1943" y="954"/>
                  </a:cubicBezTo>
                  <a:cubicBezTo>
                    <a:pt x="1776" y="539"/>
                    <a:pt x="1340" y="0"/>
                    <a:pt x="849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594623" y="2046096"/>
              <a:ext cx="44011" cy="22968"/>
            </a:xfrm>
            <a:custGeom>
              <a:rect b="b" l="l" r="r" t="t"/>
              <a:pathLst>
                <a:path extrusionOk="0" h="656" w="1257">
                  <a:moveTo>
                    <a:pt x="1124" y="0"/>
                  </a:moveTo>
                  <a:cubicBezTo>
                    <a:pt x="990" y="0"/>
                    <a:pt x="359" y="38"/>
                    <a:pt x="37" y="485"/>
                  </a:cubicBezTo>
                  <a:cubicBezTo>
                    <a:pt x="0" y="532"/>
                    <a:pt x="11" y="600"/>
                    <a:pt x="58" y="636"/>
                  </a:cubicBezTo>
                  <a:cubicBezTo>
                    <a:pt x="69" y="639"/>
                    <a:pt x="80" y="647"/>
                    <a:pt x="90" y="650"/>
                  </a:cubicBezTo>
                  <a:cubicBezTo>
                    <a:pt x="101" y="654"/>
                    <a:pt x="112" y="656"/>
                    <a:pt x="123" y="656"/>
                  </a:cubicBezTo>
                  <a:cubicBezTo>
                    <a:pt x="155" y="656"/>
                    <a:pt x="187" y="641"/>
                    <a:pt x="209" y="611"/>
                  </a:cubicBezTo>
                  <a:cubicBezTo>
                    <a:pt x="494" y="215"/>
                    <a:pt x="1117" y="212"/>
                    <a:pt x="1144" y="212"/>
                  </a:cubicBezTo>
                  <a:cubicBezTo>
                    <a:pt x="1145" y="212"/>
                    <a:pt x="1145" y="212"/>
                    <a:pt x="1145" y="212"/>
                  </a:cubicBezTo>
                  <a:cubicBezTo>
                    <a:pt x="1148" y="212"/>
                    <a:pt x="1150" y="212"/>
                    <a:pt x="1153" y="212"/>
                  </a:cubicBezTo>
                  <a:cubicBezTo>
                    <a:pt x="1210" y="212"/>
                    <a:pt x="1253" y="163"/>
                    <a:pt x="1256" y="109"/>
                  </a:cubicBezTo>
                  <a:cubicBezTo>
                    <a:pt x="1256" y="47"/>
                    <a:pt x="1210" y="1"/>
                    <a:pt x="1149" y="1"/>
                  </a:cubicBezTo>
                  <a:cubicBezTo>
                    <a:pt x="1146" y="1"/>
                    <a:pt x="1138" y="0"/>
                    <a:pt x="112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2677183" y="2017490"/>
              <a:ext cx="39249" cy="11554"/>
            </a:xfrm>
            <a:custGeom>
              <a:rect b="b" l="l" r="r" t="t"/>
              <a:pathLst>
                <a:path extrusionOk="0" h="330" w="1121">
                  <a:moveTo>
                    <a:pt x="537" y="0"/>
                  </a:moveTo>
                  <a:cubicBezTo>
                    <a:pt x="265" y="0"/>
                    <a:pt x="80" y="103"/>
                    <a:pt x="69" y="111"/>
                  </a:cubicBezTo>
                  <a:cubicBezTo>
                    <a:pt x="18" y="139"/>
                    <a:pt x="0" y="204"/>
                    <a:pt x="30" y="258"/>
                  </a:cubicBezTo>
                  <a:cubicBezTo>
                    <a:pt x="49" y="292"/>
                    <a:pt x="84" y="311"/>
                    <a:pt x="122" y="311"/>
                  </a:cubicBezTo>
                  <a:cubicBezTo>
                    <a:pt x="140" y="311"/>
                    <a:pt x="159" y="306"/>
                    <a:pt x="177" y="297"/>
                  </a:cubicBezTo>
                  <a:cubicBezTo>
                    <a:pt x="188" y="290"/>
                    <a:pt x="327" y="214"/>
                    <a:pt x="535" y="214"/>
                  </a:cubicBezTo>
                  <a:cubicBezTo>
                    <a:pt x="655" y="214"/>
                    <a:pt x="798" y="239"/>
                    <a:pt x="952" y="318"/>
                  </a:cubicBezTo>
                  <a:cubicBezTo>
                    <a:pt x="969" y="326"/>
                    <a:pt x="987" y="330"/>
                    <a:pt x="1006" y="330"/>
                  </a:cubicBezTo>
                  <a:cubicBezTo>
                    <a:pt x="1042" y="326"/>
                    <a:pt x="1077" y="305"/>
                    <a:pt x="1095" y="272"/>
                  </a:cubicBezTo>
                  <a:cubicBezTo>
                    <a:pt x="1120" y="218"/>
                    <a:pt x="1099" y="154"/>
                    <a:pt x="1049" y="125"/>
                  </a:cubicBezTo>
                  <a:cubicBezTo>
                    <a:pt x="861" y="31"/>
                    <a:pt x="686" y="0"/>
                    <a:pt x="5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2205911" y="4422306"/>
              <a:ext cx="41490" cy="20972"/>
            </a:xfrm>
            <a:custGeom>
              <a:rect b="b" l="l" r="r" t="t"/>
              <a:pathLst>
                <a:path extrusionOk="0" h="599" w="1185">
                  <a:moveTo>
                    <a:pt x="191" y="108"/>
                  </a:moveTo>
                  <a:cubicBezTo>
                    <a:pt x="521" y="108"/>
                    <a:pt x="959" y="144"/>
                    <a:pt x="1045" y="269"/>
                  </a:cubicBezTo>
                  <a:cubicBezTo>
                    <a:pt x="1056" y="284"/>
                    <a:pt x="1067" y="309"/>
                    <a:pt x="1049" y="352"/>
                  </a:cubicBezTo>
                  <a:cubicBezTo>
                    <a:pt x="1017" y="428"/>
                    <a:pt x="969" y="474"/>
                    <a:pt x="905" y="489"/>
                  </a:cubicBezTo>
                  <a:cubicBezTo>
                    <a:pt x="891" y="492"/>
                    <a:pt x="876" y="493"/>
                    <a:pt x="860" y="493"/>
                  </a:cubicBezTo>
                  <a:cubicBezTo>
                    <a:pt x="702" y="493"/>
                    <a:pt x="461" y="352"/>
                    <a:pt x="191" y="108"/>
                  </a:cubicBezTo>
                  <a:close/>
                  <a:moveTo>
                    <a:pt x="213" y="1"/>
                  </a:moveTo>
                  <a:cubicBezTo>
                    <a:pt x="135" y="1"/>
                    <a:pt x="78" y="3"/>
                    <a:pt x="58" y="4"/>
                  </a:cubicBezTo>
                  <a:cubicBezTo>
                    <a:pt x="33" y="7"/>
                    <a:pt x="15" y="22"/>
                    <a:pt x="8" y="40"/>
                  </a:cubicBezTo>
                  <a:cubicBezTo>
                    <a:pt x="0" y="62"/>
                    <a:pt x="8" y="83"/>
                    <a:pt x="22" y="97"/>
                  </a:cubicBezTo>
                  <a:cubicBezTo>
                    <a:pt x="221" y="292"/>
                    <a:pt x="583" y="599"/>
                    <a:pt x="859" y="599"/>
                  </a:cubicBezTo>
                  <a:cubicBezTo>
                    <a:pt x="872" y="599"/>
                    <a:pt x="885" y="598"/>
                    <a:pt x="898" y="596"/>
                  </a:cubicBezTo>
                  <a:cubicBezTo>
                    <a:pt x="909" y="596"/>
                    <a:pt x="916" y="592"/>
                    <a:pt x="926" y="592"/>
                  </a:cubicBezTo>
                  <a:cubicBezTo>
                    <a:pt x="1027" y="571"/>
                    <a:pt x="1103" y="503"/>
                    <a:pt x="1149" y="391"/>
                  </a:cubicBezTo>
                  <a:cubicBezTo>
                    <a:pt x="1185" y="309"/>
                    <a:pt x="1160" y="244"/>
                    <a:pt x="1135" y="209"/>
                  </a:cubicBezTo>
                  <a:cubicBezTo>
                    <a:pt x="1004" y="25"/>
                    <a:pt x="483" y="1"/>
                    <a:pt x="213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206051" y="4400633"/>
              <a:ext cx="35713" cy="25594"/>
            </a:xfrm>
            <a:custGeom>
              <a:rect b="b" l="l" r="r" t="t"/>
              <a:pathLst>
                <a:path extrusionOk="0" h="731" w="1020">
                  <a:moveTo>
                    <a:pt x="742" y="108"/>
                  </a:moveTo>
                  <a:cubicBezTo>
                    <a:pt x="781" y="108"/>
                    <a:pt x="814" y="122"/>
                    <a:pt x="847" y="146"/>
                  </a:cubicBezTo>
                  <a:cubicBezTo>
                    <a:pt x="905" y="189"/>
                    <a:pt x="901" y="221"/>
                    <a:pt x="890" y="246"/>
                  </a:cubicBezTo>
                  <a:cubicBezTo>
                    <a:pt x="841" y="397"/>
                    <a:pt x="431" y="580"/>
                    <a:pt x="158" y="619"/>
                  </a:cubicBezTo>
                  <a:cubicBezTo>
                    <a:pt x="281" y="436"/>
                    <a:pt x="510" y="149"/>
                    <a:pt x="704" y="113"/>
                  </a:cubicBezTo>
                  <a:cubicBezTo>
                    <a:pt x="707" y="109"/>
                    <a:pt x="715" y="109"/>
                    <a:pt x="718" y="109"/>
                  </a:cubicBezTo>
                  <a:cubicBezTo>
                    <a:pt x="726" y="108"/>
                    <a:pt x="734" y="108"/>
                    <a:pt x="742" y="108"/>
                  </a:cubicBezTo>
                  <a:close/>
                  <a:moveTo>
                    <a:pt x="737" y="1"/>
                  </a:moveTo>
                  <a:cubicBezTo>
                    <a:pt x="719" y="1"/>
                    <a:pt x="701" y="2"/>
                    <a:pt x="682" y="5"/>
                  </a:cubicBezTo>
                  <a:cubicBezTo>
                    <a:pt x="359" y="66"/>
                    <a:pt x="22" y="626"/>
                    <a:pt x="8" y="651"/>
                  </a:cubicBezTo>
                  <a:cubicBezTo>
                    <a:pt x="1" y="666"/>
                    <a:pt x="1" y="687"/>
                    <a:pt x="8" y="706"/>
                  </a:cubicBezTo>
                  <a:cubicBezTo>
                    <a:pt x="18" y="720"/>
                    <a:pt x="36" y="730"/>
                    <a:pt x="54" y="730"/>
                  </a:cubicBezTo>
                  <a:cubicBezTo>
                    <a:pt x="79" y="730"/>
                    <a:pt x="108" y="730"/>
                    <a:pt x="137" y="727"/>
                  </a:cubicBezTo>
                  <a:cubicBezTo>
                    <a:pt x="417" y="694"/>
                    <a:pt x="915" y="505"/>
                    <a:pt x="995" y="282"/>
                  </a:cubicBezTo>
                  <a:cubicBezTo>
                    <a:pt x="1008" y="235"/>
                    <a:pt x="1020" y="142"/>
                    <a:pt x="915" y="59"/>
                  </a:cubicBezTo>
                  <a:cubicBezTo>
                    <a:pt x="862" y="20"/>
                    <a:pt x="802" y="1"/>
                    <a:pt x="737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753336" y="4612390"/>
              <a:ext cx="49683" cy="20202"/>
            </a:xfrm>
            <a:custGeom>
              <a:rect b="b" l="l" r="r" t="t"/>
              <a:pathLst>
                <a:path extrusionOk="0" h="577" w="1419">
                  <a:moveTo>
                    <a:pt x="1163" y="106"/>
                  </a:moveTo>
                  <a:cubicBezTo>
                    <a:pt x="1206" y="106"/>
                    <a:pt x="1239" y="113"/>
                    <a:pt x="1264" y="128"/>
                  </a:cubicBezTo>
                  <a:cubicBezTo>
                    <a:pt x="1286" y="138"/>
                    <a:pt x="1297" y="156"/>
                    <a:pt x="1300" y="185"/>
                  </a:cubicBezTo>
                  <a:cubicBezTo>
                    <a:pt x="1307" y="257"/>
                    <a:pt x="1286" y="315"/>
                    <a:pt x="1239" y="358"/>
                  </a:cubicBezTo>
                  <a:cubicBezTo>
                    <a:pt x="1157" y="431"/>
                    <a:pt x="990" y="467"/>
                    <a:pt x="761" y="467"/>
                  </a:cubicBezTo>
                  <a:cubicBezTo>
                    <a:pt x="608" y="467"/>
                    <a:pt x="428" y="451"/>
                    <a:pt x="227" y="418"/>
                  </a:cubicBezTo>
                  <a:cubicBezTo>
                    <a:pt x="539" y="267"/>
                    <a:pt x="952" y="106"/>
                    <a:pt x="1163" y="106"/>
                  </a:cubicBezTo>
                  <a:close/>
                  <a:moveTo>
                    <a:pt x="1170" y="0"/>
                  </a:moveTo>
                  <a:cubicBezTo>
                    <a:pt x="804" y="0"/>
                    <a:pt x="123" y="350"/>
                    <a:pt x="33" y="393"/>
                  </a:cubicBezTo>
                  <a:cubicBezTo>
                    <a:pt x="15" y="404"/>
                    <a:pt x="0" y="426"/>
                    <a:pt x="5" y="451"/>
                  </a:cubicBezTo>
                  <a:cubicBezTo>
                    <a:pt x="8" y="472"/>
                    <a:pt x="26" y="490"/>
                    <a:pt x="48" y="494"/>
                  </a:cubicBezTo>
                  <a:cubicBezTo>
                    <a:pt x="242" y="533"/>
                    <a:pt x="510" y="576"/>
                    <a:pt x="762" y="576"/>
                  </a:cubicBezTo>
                  <a:cubicBezTo>
                    <a:pt x="988" y="576"/>
                    <a:pt x="1193" y="540"/>
                    <a:pt x="1311" y="436"/>
                  </a:cubicBezTo>
                  <a:cubicBezTo>
                    <a:pt x="1386" y="368"/>
                    <a:pt x="1418" y="282"/>
                    <a:pt x="1408" y="174"/>
                  </a:cubicBezTo>
                  <a:cubicBezTo>
                    <a:pt x="1400" y="110"/>
                    <a:pt x="1372" y="63"/>
                    <a:pt x="1318" y="30"/>
                  </a:cubicBezTo>
                  <a:cubicBezTo>
                    <a:pt x="1279" y="9"/>
                    <a:pt x="1229" y="0"/>
                    <a:pt x="1170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753476" y="4593763"/>
              <a:ext cx="30811" cy="36063"/>
            </a:xfrm>
            <a:custGeom>
              <a:rect b="b" l="l" r="r" t="t"/>
              <a:pathLst>
                <a:path extrusionOk="0" h="1030" w="880">
                  <a:moveTo>
                    <a:pt x="629" y="110"/>
                  </a:moveTo>
                  <a:cubicBezTo>
                    <a:pt x="725" y="121"/>
                    <a:pt x="733" y="161"/>
                    <a:pt x="733" y="171"/>
                  </a:cubicBezTo>
                  <a:cubicBezTo>
                    <a:pt x="758" y="325"/>
                    <a:pt x="395" y="710"/>
                    <a:pt x="119" y="878"/>
                  </a:cubicBezTo>
                  <a:cubicBezTo>
                    <a:pt x="147" y="699"/>
                    <a:pt x="223" y="337"/>
                    <a:pt x="410" y="179"/>
                  </a:cubicBezTo>
                  <a:cubicBezTo>
                    <a:pt x="467" y="132"/>
                    <a:pt x="528" y="110"/>
                    <a:pt x="596" y="110"/>
                  </a:cubicBezTo>
                  <a:close/>
                  <a:moveTo>
                    <a:pt x="599" y="0"/>
                  </a:moveTo>
                  <a:cubicBezTo>
                    <a:pt x="503" y="0"/>
                    <a:pt x="416" y="33"/>
                    <a:pt x="341" y="96"/>
                  </a:cubicBezTo>
                  <a:cubicBezTo>
                    <a:pt x="54" y="333"/>
                    <a:pt x="4" y="943"/>
                    <a:pt x="1" y="968"/>
                  </a:cubicBezTo>
                  <a:cubicBezTo>
                    <a:pt x="1" y="990"/>
                    <a:pt x="8" y="1008"/>
                    <a:pt x="26" y="1019"/>
                  </a:cubicBezTo>
                  <a:cubicBezTo>
                    <a:pt x="33" y="1026"/>
                    <a:pt x="44" y="1029"/>
                    <a:pt x="54" y="1029"/>
                  </a:cubicBezTo>
                  <a:cubicBezTo>
                    <a:pt x="61" y="1029"/>
                    <a:pt x="69" y="1026"/>
                    <a:pt x="76" y="1022"/>
                  </a:cubicBezTo>
                  <a:cubicBezTo>
                    <a:pt x="349" y="900"/>
                    <a:pt x="879" y="412"/>
                    <a:pt x="841" y="157"/>
                  </a:cubicBezTo>
                  <a:cubicBezTo>
                    <a:pt x="829" y="96"/>
                    <a:pt x="786" y="20"/>
                    <a:pt x="639" y="2"/>
                  </a:cubicBezTo>
                  <a:cubicBezTo>
                    <a:pt x="625" y="1"/>
                    <a:pt x="612" y="0"/>
                    <a:pt x="599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2630301" y="2076522"/>
              <a:ext cx="14005" cy="9138"/>
            </a:xfrm>
            <a:custGeom>
              <a:rect b="b" l="l" r="r" t="t"/>
              <a:pathLst>
                <a:path extrusionOk="0" h="261" w="400">
                  <a:moveTo>
                    <a:pt x="399" y="0"/>
                  </a:moveTo>
                  <a:lnTo>
                    <a:pt x="1" y="219"/>
                  </a:lnTo>
                  <a:cubicBezTo>
                    <a:pt x="46" y="248"/>
                    <a:pt x="87" y="260"/>
                    <a:pt x="125" y="260"/>
                  </a:cubicBezTo>
                  <a:cubicBezTo>
                    <a:pt x="302" y="260"/>
                    <a:pt x="399" y="0"/>
                    <a:pt x="3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2470853" y="2821103"/>
              <a:ext cx="346484" cy="35853"/>
            </a:xfrm>
            <a:custGeom>
              <a:rect b="b" l="l" r="r" t="t"/>
              <a:pathLst>
                <a:path extrusionOk="0" h="1024" w="9896">
                  <a:moveTo>
                    <a:pt x="416" y="1"/>
                  </a:moveTo>
                  <a:cubicBezTo>
                    <a:pt x="348" y="1"/>
                    <a:pt x="287" y="30"/>
                    <a:pt x="265" y="73"/>
                  </a:cubicBezTo>
                  <a:lnTo>
                    <a:pt x="32" y="895"/>
                  </a:lnTo>
                  <a:cubicBezTo>
                    <a:pt x="0" y="959"/>
                    <a:pt x="75" y="1024"/>
                    <a:pt x="183" y="1024"/>
                  </a:cubicBezTo>
                  <a:lnTo>
                    <a:pt x="9652" y="1024"/>
                  </a:lnTo>
                  <a:cubicBezTo>
                    <a:pt x="9734" y="1024"/>
                    <a:pt x="9802" y="984"/>
                    <a:pt x="9806" y="931"/>
                  </a:cubicBezTo>
                  <a:lnTo>
                    <a:pt x="9889" y="108"/>
                  </a:lnTo>
                  <a:cubicBezTo>
                    <a:pt x="9895" y="51"/>
                    <a:pt x="9824" y="1"/>
                    <a:pt x="9734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2513323" y="2818617"/>
              <a:ext cx="19397" cy="41490"/>
            </a:xfrm>
            <a:custGeom>
              <a:rect b="b" l="l" r="r" t="t"/>
              <a:pathLst>
                <a:path extrusionOk="0" h="1185" w="554">
                  <a:moveTo>
                    <a:pt x="215" y="0"/>
                  </a:moveTo>
                  <a:cubicBezTo>
                    <a:pt x="165" y="0"/>
                    <a:pt x="122" y="25"/>
                    <a:pt x="119" y="58"/>
                  </a:cubicBezTo>
                  <a:lnTo>
                    <a:pt x="3" y="1127"/>
                  </a:lnTo>
                  <a:cubicBezTo>
                    <a:pt x="0" y="1160"/>
                    <a:pt x="36" y="1185"/>
                    <a:pt x="86" y="1185"/>
                  </a:cubicBezTo>
                  <a:lnTo>
                    <a:pt x="338" y="1185"/>
                  </a:lnTo>
                  <a:cubicBezTo>
                    <a:pt x="384" y="1185"/>
                    <a:pt x="431" y="1160"/>
                    <a:pt x="431" y="1127"/>
                  </a:cubicBezTo>
                  <a:lnTo>
                    <a:pt x="550" y="58"/>
                  </a:lnTo>
                  <a:cubicBezTo>
                    <a:pt x="553" y="25"/>
                    <a:pt x="513" y="0"/>
                    <a:pt x="46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2513323" y="2818617"/>
              <a:ext cx="19257" cy="41490"/>
            </a:xfrm>
            <a:custGeom>
              <a:rect b="b" l="l" r="r" t="t"/>
              <a:pathLst>
                <a:path extrusionOk="0" h="1185" w="550">
                  <a:moveTo>
                    <a:pt x="215" y="0"/>
                  </a:moveTo>
                  <a:cubicBezTo>
                    <a:pt x="165" y="0"/>
                    <a:pt x="122" y="25"/>
                    <a:pt x="119" y="58"/>
                  </a:cubicBezTo>
                  <a:lnTo>
                    <a:pt x="3" y="1127"/>
                  </a:lnTo>
                  <a:lnTo>
                    <a:pt x="3" y="1131"/>
                  </a:lnTo>
                  <a:cubicBezTo>
                    <a:pt x="0" y="1160"/>
                    <a:pt x="40" y="1185"/>
                    <a:pt x="86" y="1185"/>
                  </a:cubicBezTo>
                  <a:lnTo>
                    <a:pt x="338" y="1185"/>
                  </a:lnTo>
                  <a:cubicBezTo>
                    <a:pt x="384" y="1185"/>
                    <a:pt x="431" y="1160"/>
                    <a:pt x="431" y="1127"/>
                  </a:cubicBezTo>
                  <a:lnTo>
                    <a:pt x="550" y="58"/>
                  </a:lnTo>
                  <a:lnTo>
                    <a:pt x="550" y="54"/>
                  </a:lnTo>
                  <a:cubicBezTo>
                    <a:pt x="550" y="25"/>
                    <a:pt x="513" y="0"/>
                    <a:pt x="467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772348" y="2818617"/>
              <a:ext cx="19467" cy="41490"/>
            </a:xfrm>
            <a:custGeom>
              <a:rect b="b" l="l" r="r" t="t"/>
              <a:pathLst>
                <a:path extrusionOk="0" h="1185" w="556">
                  <a:moveTo>
                    <a:pt x="219" y="0"/>
                  </a:moveTo>
                  <a:cubicBezTo>
                    <a:pt x="168" y="0"/>
                    <a:pt x="125" y="25"/>
                    <a:pt x="122" y="58"/>
                  </a:cubicBezTo>
                  <a:lnTo>
                    <a:pt x="3" y="1127"/>
                  </a:lnTo>
                  <a:cubicBezTo>
                    <a:pt x="0" y="1160"/>
                    <a:pt x="39" y="1185"/>
                    <a:pt x="90" y="1185"/>
                  </a:cubicBezTo>
                  <a:lnTo>
                    <a:pt x="337" y="1185"/>
                  </a:lnTo>
                  <a:cubicBezTo>
                    <a:pt x="388" y="1185"/>
                    <a:pt x="431" y="1160"/>
                    <a:pt x="434" y="1127"/>
                  </a:cubicBezTo>
                  <a:lnTo>
                    <a:pt x="552" y="58"/>
                  </a:lnTo>
                  <a:cubicBezTo>
                    <a:pt x="556" y="25"/>
                    <a:pt x="517" y="0"/>
                    <a:pt x="46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643396" y="2818617"/>
              <a:ext cx="19362" cy="41490"/>
            </a:xfrm>
            <a:custGeom>
              <a:rect b="b" l="l" r="r" t="t"/>
              <a:pathLst>
                <a:path extrusionOk="0" h="1185" w="553">
                  <a:moveTo>
                    <a:pt x="216" y="0"/>
                  </a:moveTo>
                  <a:cubicBezTo>
                    <a:pt x="165" y="0"/>
                    <a:pt x="122" y="25"/>
                    <a:pt x="118" y="58"/>
                  </a:cubicBezTo>
                  <a:lnTo>
                    <a:pt x="4" y="1127"/>
                  </a:lnTo>
                  <a:cubicBezTo>
                    <a:pt x="0" y="1160"/>
                    <a:pt x="36" y="1185"/>
                    <a:pt x="87" y="1185"/>
                  </a:cubicBezTo>
                  <a:lnTo>
                    <a:pt x="337" y="1185"/>
                  </a:lnTo>
                  <a:cubicBezTo>
                    <a:pt x="384" y="1185"/>
                    <a:pt x="431" y="1160"/>
                    <a:pt x="435" y="1127"/>
                  </a:cubicBezTo>
                  <a:lnTo>
                    <a:pt x="549" y="58"/>
                  </a:lnTo>
                  <a:cubicBezTo>
                    <a:pt x="553" y="25"/>
                    <a:pt x="517" y="0"/>
                    <a:pt x="46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475381" y="2091484"/>
              <a:ext cx="1013577" cy="907769"/>
            </a:xfrm>
            <a:custGeom>
              <a:rect b="b" l="l" r="r" t="t"/>
              <a:pathLst>
                <a:path extrusionOk="0" h="25927" w="28949">
                  <a:moveTo>
                    <a:pt x="27853" y="1"/>
                  </a:moveTo>
                  <a:lnTo>
                    <a:pt x="8130" y="5173"/>
                  </a:lnTo>
                  <a:lnTo>
                    <a:pt x="9221" y="6009"/>
                  </a:lnTo>
                  <a:lnTo>
                    <a:pt x="28948" y="837"/>
                  </a:lnTo>
                  <a:lnTo>
                    <a:pt x="27853" y="1"/>
                  </a:lnTo>
                  <a:close/>
                  <a:moveTo>
                    <a:pt x="12606" y="8594"/>
                  </a:moveTo>
                  <a:lnTo>
                    <a:pt x="10908" y="10815"/>
                  </a:lnTo>
                  <a:lnTo>
                    <a:pt x="3163" y="20948"/>
                  </a:lnTo>
                  <a:lnTo>
                    <a:pt x="1" y="25090"/>
                  </a:lnTo>
                  <a:lnTo>
                    <a:pt x="1091" y="25927"/>
                  </a:lnTo>
                  <a:lnTo>
                    <a:pt x="13697" y="9430"/>
                  </a:lnTo>
                  <a:lnTo>
                    <a:pt x="12606" y="8594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2509787" y="2116997"/>
              <a:ext cx="982031" cy="1171798"/>
            </a:xfrm>
            <a:custGeom>
              <a:rect b="b" l="l" r="r" t="t"/>
              <a:pathLst>
                <a:path extrusionOk="0" h="33468" w="28048">
                  <a:moveTo>
                    <a:pt x="27857" y="0"/>
                  </a:moveTo>
                  <a:lnTo>
                    <a:pt x="8130" y="5172"/>
                  </a:lnTo>
                  <a:lnTo>
                    <a:pt x="12606" y="8593"/>
                  </a:lnTo>
                  <a:lnTo>
                    <a:pt x="0" y="25090"/>
                  </a:lnTo>
                  <a:lnTo>
                    <a:pt x="10962" y="33467"/>
                  </a:lnTo>
                  <a:lnTo>
                    <a:pt x="23572" y="16971"/>
                  </a:lnTo>
                  <a:lnTo>
                    <a:pt x="28048" y="20390"/>
                  </a:lnTo>
                  <a:lnTo>
                    <a:pt x="28048" y="20390"/>
                  </a:lnTo>
                  <a:lnTo>
                    <a:pt x="27857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3247996" y="2515617"/>
              <a:ext cx="9663" cy="52449"/>
            </a:xfrm>
            <a:custGeom>
              <a:rect b="b" l="l" r="r" t="t"/>
              <a:pathLst>
                <a:path extrusionOk="0" h="1498" w="276">
                  <a:moveTo>
                    <a:pt x="0" y="0"/>
                  </a:moveTo>
                  <a:lnTo>
                    <a:pt x="14" y="1497"/>
                  </a:lnTo>
                  <a:lnTo>
                    <a:pt x="276" y="1494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3246315" y="2340798"/>
              <a:ext cx="10364" cy="125065"/>
            </a:xfrm>
            <a:custGeom>
              <a:rect b="b" l="l" r="r" t="t"/>
              <a:pathLst>
                <a:path extrusionOk="0" h="3572" w="296">
                  <a:moveTo>
                    <a:pt x="264" y="0"/>
                  </a:moveTo>
                  <a:lnTo>
                    <a:pt x="1" y="4"/>
                  </a:lnTo>
                  <a:lnTo>
                    <a:pt x="34" y="3572"/>
                  </a:lnTo>
                  <a:lnTo>
                    <a:pt x="295" y="357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3105459" y="2917633"/>
              <a:ext cx="72581" cy="85501"/>
            </a:xfrm>
            <a:custGeom>
              <a:rect b="b" l="l" r="r" t="t"/>
              <a:pathLst>
                <a:path extrusionOk="0" h="2442" w="2073">
                  <a:moveTo>
                    <a:pt x="1375" y="0"/>
                  </a:moveTo>
                  <a:lnTo>
                    <a:pt x="1" y="1486"/>
                  </a:lnTo>
                  <a:lnTo>
                    <a:pt x="539" y="2441"/>
                  </a:lnTo>
                  <a:lnTo>
                    <a:pt x="2072" y="719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592592" y="2194375"/>
              <a:ext cx="843906" cy="1008185"/>
            </a:xfrm>
            <a:custGeom>
              <a:rect b="b" l="l" r="r" t="t"/>
              <a:pathLst>
                <a:path extrusionOk="0" h="28795" w="24103">
                  <a:moveTo>
                    <a:pt x="23213" y="181"/>
                  </a:moveTo>
                  <a:cubicBezTo>
                    <a:pt x="23342" y="181"/>
                    <a:pt x="23468" y="224"/>
                    <a:pt x="23572" y="302"/>
                  </a:cubicBezTo>
                  <a:cubicBezTo>
                    <a:pt x="23715" y="413"/>
                    <a:pt x="23801" y="582"/>
                    <a:pt x="23801" y="766"/>
                  </a:cubicBezTo>
                  <a:lnTo>
                    <a:pt x="23920" y="13475"/>
                  </a:lnTo>
                  <a:cubicBezTo>
                    <a:pt x="23924" y="13705"/>
                    <a:pt x="23801" y="13906"/>
                    <a:pt x="23594" y="14007"/>
                  </a:cubicBezTo>
                  <a:cubicBezTo>
                    <a:pt x="23508" y="14050"/>
                    <a:pt x="23418" y="14071"/>
                    <a:pt x="23328" y="14071"/>
                  </a:cubicBezTo>
                  <a:cubicBezTo>
                    <a:pt x="23203" y="14071"/>
                    <a:pt x="23080" y="14032"/>
                    <a:pt x="22973" y="13949"/>
                  </a:cubicBezTo>
                  <a:lnTo>
                    <a:pt x="21497" y="12822"/>
                  </a:lnTo>
                  <a:cubicBezTo>
                    <a:pt x="21357" y="12715"/>
                    <a:pt x="21192" y="12664"/>
                    <a:pt x="21031" y="12664"/>
                  </a:cubicBezTo>
                  <a:cubicBezTo>
                    <a:pt x="20798" y="12664"/>
                    <a:pt x="20568" y="12768"/>
                    <a:pt x="20417" y="12965"/>
                  </a:cubicBezTo>
                  <a:lnTo>
                    <a:pt x="8637" y="28382"/>
                  </a:lnTo>
                  <a:cubicBezTo>
                    <a:pt x="8519" y="28532"/>
                    <a:pt x="8343" y="28612"/>
                    <a:pt x="8166" y="28612"/>
                  </a:cubicBezTo>
                  <a:cubicBezTo>
                    <a:pt x="8041" y="28612"/>
                    <a:pt x="7916" y="28572"/>
                    <a:pt x="7808" y="28493"/>
                  </a:cubicBezTo>
                  <a:lnTo>
                    <a:pt x="511" y="22915"/>
                  </a:lnTo>
                  <a:cubicBezTo>
                    <a:pt x="252" y="22718"/>
                    <a:pt x="202" y="22348"/>
                    <a:pt x="400" y="22090"/>
                  </a:cubicBezTo>
                  <a:lnTo>
                    <a:pt x="12183" y="6673"/>
                  </a:lnTo>
                  <a:cubicBezTo>
                    <a:pt x="12438" y="6336"/>
                    <a:pt x="12374" y="5852"/>
                    <a:pt x="12036" y="5593"/>
                  </a:cubicBezTo>
                  <a:lnTo>
                    <a:pt x="10561" y="4462"/>
                  </a:lnTo>
                  <a:cubicBezTo>
                    <a:pt x="10378" y="4323"/>
                    <a:pt x="10295" y="4107"/>
                    <a:pt x="10341" y="3881"/>
                  </a:cubicBezTo>
                  <a:cubicBezTo>
                    <a:pt x="10384" y="3655"/>
                    <a:pt x="10546" y="3483"/>
                    <a:pt x="10769" y="3425"/>
                  </a:cubicBezTo>
                  <a:lnTo>
                    <a:pt x="23062" y="202"/>
                  </a:lnTo>
                  <a:cubicBezTo>
                    <a:pt x="23112" y="188"/>
                    <a:pt x="23163" y="181"/>
                    <a:pt x="23213" y="181"/>
                  </a:cubicBezTo>
                  <a:close/>
                  <a:moveTo>
                    <a:pt x="23213" y="1"/>
                  </a:moveTo>
                  <a:cubicBezTo>
                    <a:pt x="23148" y="1"/>
                    <a:pt x="23084" y="9"/>
                    <a:pt x="23016" y="26"/>
                  </a:cubicBezTo>
                  <a:lnTo>
                    <a:pt x="10722" y="3249"/>
                  </a:lnTo>
                  <a:cubicBezTo>
                    <a:pt x="10435" y="3325"/>
                    <a:pt x="10220" y="3554"/>
                    <a:pt x="10162" y="3845"/>
                  </a:cubicBezTo>
                  <a:cubicBezTo>
                    <a:pt x="10105" y="4136"/>
                    <a:pt x="10217" y="4427"/>
                    <a:pt x="10449" y="4606"/>
                  </a:cubicBezTo>
                  <a:lnTo>
                    <a:pt x="11928" y="5737"/>
                  </a:lnTo>
                  <a:cubicBezTo>
                    <a:pt x="12187" y="5934"/>
                    <a:pt x="12237" y="6304"/>
                    <a:pt x="12039" y="6562"/>
                  </a:cubicBezTo>
                  <a:lnTo>
                    <a:pt x="256" y="21979"/>
                  </a:lnTo>
                  <a:cubicBezTo>
                    <a:pt x="1" y="22315"/>
                    <a:pt x="65" y="22800"/>
                    <a:pt x="403" y="23059"/>
                  </a:cubicBezTo>
                  <a:lnTo>
                    <a:pt x="7700" y="28637"/>
                  </a:lnTo>
                  <a:cubicBezTo>
                    <a:pt x="7836" y="28741"/>
                    <a:pt x="8002" y="28794"/>
                    <a:pt x="8166" y="28794"/>
                  </a:cubicBezTo>
                  <a:cubicBezTo>
                    <a:pt x="8396" y="28794"/>
                    <a:pt x="8626" y="28690"/>
                    <a:pt x="8780" y="28489"/>
                  </a:cubicBezTo>
                  <a:lnTo>
                    <a:pt x="20561" y="13073"/>
                  </a:lnTo>
                  <a:cubicBezTo>
                    <a:pt x="20675" y="12922"/>
                    <a:pt x="20851" y="12844"/>
                    <a:pt x="21031" y="12844"/>
                  </a:cubicBezTo>
                  <a:cubicBezTo>
                    <a:pt x="21152" y="12844"/>
                    <a:pt x="21278" y="12883"/>
                    <a:pt x="21386" y="12965"/>
                  </a:cubicBezTo>
                  <a:lnTo>
                    <a:pt x="22865" y="14093"/>
                  </a:lnTo>
                  <a:cubicBezTo>
                    <a:pt x="23001" y="14196"/>
                    <a:pt x="23166" y="14251"/>
                    <a:pt x="23332" y="14251"/>
                  </a:cubicBezTo>
                  <a:cubicBezTo>
                    <a:pt x="23446" y="14251"/>
                    <a:pt x="23564" y="14226"/>
                    <a:pt x="23676" y="14171"/>
                  </a:cubicBezTo>
                  <a:cubicBezTo>
                    <a:pt x="23942" y="14039"/>
                    <a:pt x="24103" y="13770"/>
                    <a:pt x="24103" y="13475"/>
                  </a:cubicBezTo>
                  <a:lnTo>
                    <a:pt x="23985" y="766"/>
                  </a:lnTo>
                  <a:cubicBezTo>
                    <a:pt x="23981" y="525"/>
                    <a:pt x="23870" y="306"/>
                    <a:pt x="23680" y="159"/>
                  </a:cubicBezTo>
                  <a:cubicBezTo>
                    <a:pt x="23543" y="55"/>
                    <a:pt x="23382" y="1"/>
                    <a:pt x="232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614090" y="2645304"/>
              <a:ext cx="70060" cy="105878"/>
            </a:xfrm>
            <a:custGeom>
              <a:rect b="b" l="l" r="r" t="t"/>
              <a:pathLst>
                <a:path extrusionOk="0" h="3024" w="2001">
                  <a:moveTo>
                    <a:pt x="1343" y="0"/>
                  </a:moveTo>
                  <a:lnTo>
                    <a:pt x="1" y="2046"/>
                  </a:lnTo>
                  <a:lnTo>
                    <a:pt x="76" y="2980"/>
                  </a:lnTo>
                  <a:cubicBezTo>
                    <a:pt x="178" y="3010"/>
                    <a:pt x="283" y="3023"/>
                    <a:pt x="386" y="3023"/>
                  </a:cubicBezTo>
                  <a:cubicBezTo>
                    <a:pt x="1199" y="3023"/>
                    <a:pt x="2000" y="2208"/>
                    <a:pt x="2000" y="2208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359722" y="2457075"/>
              <a:ext cx="287488" cy="370957"/>
            </a:xfrm>
            <a:custGeom>
              <a:rect b="b" l="l" r="r" t="t"/>
              <a:pathLst>
                <a:path extrusionOk="0" h="10595" w="8211">
                  <a:moveTo>
                    <a:pt x="1882" y="8579"/>
                  </a:moveTo>
                  <a:cubicBezTo>
                    <a:pt x="1885" y="8579"/>
                    <a:pt x="1888" y="8580"/>
                    <a:pt x="1892" y="8582"/>
                  </a:cubicBezTo>
                  <a:cubicBezTo>
                    <a:pt x="1905" y="8585"/>
                    <a:pt x="1922" y="8593"/>
                    <a:pt x="1940" y="8605"/>
                  </a:cubicBezTo>
                  <a:lnTo>
                    <a:pt x="1940" y="8605"/>
                  </a:lnTo>
                  <a:cubicBezTo>
                    <a:pt x="1919" y="8600"/>
                    <a:pt x="1902" y="8594"/>
                    <a:pt x="1892" y="8589"/>
                  </a:cubicBezTo>
                  <a:cubicBezTo>
                    <a:pt x="1877" y="8584"/>
                    <a:pt x="1877" y="8579"/>
                    <a:pt x="1882" y="8579"/>
                  </a:cubicBezTo>
                  <a:close/>
                  <a:moveTo>
                    <a:pt x="877" y="0"/>
                  </a:moveTo>
                  <a:cubicBezTo>
                    <a:pt x="701" y="1360"/>
                    <a:pt x="554" y="2724"/>
                    <a:pt x="421" y="4092"/>
                  </a:cubicBezTo>
                  <a:cubicBezTo>
                    <a:pt x="277" y="5455"/>
                    <a:pt x="156" y="6823"/>
                    <a:pt x="44" y="8191"/>
                  </a:cubicBezTo>
                  <a:lnTo>
                    <a:pt x="22" y="8446"/>
                  </a:lnTo>
                  <a:lnTo>
                    <a:pt x="8" y="8618"/>
                  </a:lnTo>
                  <a:cubicBezTo>
                    <a:pt x="5" y="8686"/>
                    <a:pt x="1" y="8765"/>
                    <a:pt x="8" y="8847"/>
                  </a:cubicBezTo>
                  <a:cubicBezTo>
                    <a:pt x="12" y="9005"/>
                    <a:pt x="37" y="9192"/>
                    <a:pt x="98" y="9382"/>
                  </a:cubicBezTo>
                  <a:cubicBezTo>
                    <a:pt x="163" y="9576"/>
                    <a:pt x="267" y="9781"/>
                    <a:pt x="414" y="9953"/>
                  </a:cubicBezTo>
                  <a:cubicBezTo>
                    <a:pt x="561" y="10125"/>
                    <a:pt x="737" y="10258"/>
                    <a:pt x="909" y="10351"/>
                  </a:cubicBezTo>
                  <a:cubicBezTo>
                    <a:pt x="1074" y="10434"/>
                    <a:pt x="1243" y="10495"/>
                    <a:pt x="1387" y="10527"/>
                  </a:cubicBezTo>
                  <a:cubicBezTo>
                    <a:pt x="1621" y="10580"/>
                    <a:pt x="1820" y="10594"/>
                    <a:pt x="2005" y="10594"/>
                  </a:cubicBezTo>
                  <a:cubicBezTo>
                    <a:pt x="2058" y="10594"/>
                    <a:pt x="2110" y="10593"/>
                    <a:pt x="2162" y="10591"/>
                  </a:cubicBezTo>
                  <a:cubicBezTo>
                    <a:pt x="2618" y="10566"/>
                    <a:pt x="3005" y="10484"/>
                    <a:pt x="3375" y="10384"/>
                  </a:cubicBezTo>
                  <a:cubicBezTo>
                    <a:pt x="3741" y="10280"/>
                    <a:pt x="4089" y="10161"/>
                    <a:pt x="4430" y="10031"/>
                  </a:cubicBezTo>
                  <a:cubicBezTo>
                    <a:pt x="5780" y="9493"/>
                    <a:pt x="7011" y="8851"/>
                    <a:pt x="8210" y="8093"/>
                  </a:cubicBezTo>
                  <a:lnTo>
                    <a:pt x="7679" y="7078"/>
                  </a:lnTo>
                  <a:cubicBezTo>
                    <a:pt x="7057" y="7314"/>
                    <a:pt x="6418" y="7555"/>
                    <a:pt x="5787" y="7774"/>
                  </a:cubicBezTo>
                  <a:cubicBezTo>
                    <a:pt x="5155" y="7997"/>
                    <a:pt x="4516" y="8197"/>
                    <a:pt x="3888" y="8356"/>
                  </a:cubicBezTo>
                  <a:cubicBezTo>
                    <a:pt x="3576" y="8438"/>
                    <a:pt x="3264" y="8510"/>
                    <a:pt x="2962" y="8560"/>
                  </a:cubicBezTo>
                  <a:cubicBezTo>
                    <a:pt x="2704" y="8603"/>
                    <a:pt x="2448" y="8634"/>
                    <a:pt x="2233" y="8634"/>
                  </a:cubicBezTo>
                  <a:cubicBezTo>
                    <a:pt x="2200" y="8634"/>
                    <a:pt x="2168" y="8633"/>
                    <a:pt x="2137" y="8632"/>
                  </a:cubicBezTo>
                  <a:cubicBezTo>
                    <a:pt x="2129" y="8631"/>
                    <a:pt x="2120" y="8630"/>
                    <a:pt x="2112" y="8630"/>
                  </a:cubicBezTo>
                  <a:lnTo>
                    <a:pt x="2112" y="8630"/>
                  </a:lnTo>
                  <a:lnTo>
                    <a:pt x="2140" y="8431"/>
                  </a:lnTo>
                  <a:cubicBezTo>
                    <a:pt x="2338" y="7074"/>
                    <a:pt x="2528" y="5714"/>
                    <a:pt x="2697" y="4350"/>
                  </a:cubicBezTo>
                  <a:cubicBezTo>
                    <a:pt x="2873" y="2989"/>
                    <a:pt x="3037" y="1626"/>
                    <a:pt x="3178" y="262"/>
                  </a:cubicBezTo>
                  <a:lnTo>
                    <a:pt x="877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2356851" y="2359775"/>
              <a:ext cx="170931" cy="212176"/>
            </a:xfrm>
            <a:custGeom>
              <a:rect b="b" l="l" r="r" t="t"/>
              <a:pathLst>
                <a:path extrusionOk="0" h="6060" w="4882">
                  <a:moveTo>
                    <a:pt x="2366" y="0"/>
                  </a:moveTo>
                  <a:cubicBezTo>
                    <a:pt x="2255" y="0"/>
                    <a:pt x="2142" y="16"/>
                    <a:pt x="2029" y="51"/>
                  </a:cubicBezTo>
                  <a:cubicBezTo>
                    <a:pt x="1109" y="331"/>
                    <a:pt x="1" y="3503"/>
                    <a:pt x="1" y="3503"/>
                  </a:cubicBezTo>
                  <a:lnTo>
                    <a:pt x="3576" y="6059"/>
                  </a:lnTo>
                  <a:cubicBezTo>
                    <a:pt x="3576" y="6059"/>
                    <a:pt x="4882" y="3410"/>
                    <a:pt x="4494" y="2219"/>
                  </a:cubicBezTo>
                  <a:cubicBezTo>
                    <a:pt x="4136" y="1114"/>
                    <a:pt x="3291" y="0"/>
                    <a:pt x="23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2348168" y="2472376"/>
              <a:ext cx="146702" cy="110640"/>
            </a:xfrm>
            <a:custGeom>
              <a:rect b="b" l="l" r="r" t="t"/>
              <a:pathLst>
                <a:path extrusionOk="0" h="3160" w="4190">
                  <a:moveTo>
                    <a:pt x="83" y="1"/>
                  </a:moveTo>
                  <a:lnTo>
                    <a:pt x="1" y="370"/>
                  </a:lnTo>
                  <a:lnTo>
                    <a:pt x="3856" y="3160"/>
                  </a:lnTo>
                  <a:lnTo>
                    <a:pt x="4190" y="2786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2661112" y="2623946"/>
              <a:ext cx="78953" cy="98700"/>
            </a:xfrm>
            <a:custGeom>
              <a:rect b="b" l="l" r="r" t="t"/>
              <a:pathLst>
                <a:path extrusionOk="0" h="2819" w="2255">
                  <a:moveTo>
                    <a:pt x="1802" y="0"/>
                  </a:moveTo>
                  <a:lnTo>
                    <a:pt x="0" y="610"/>
                  </a:lnTo>
                  <a:lnTo>
                    <a:pt x="657" y="2818"/>
                  </a:lnTo>
                  <a:lnTo>
                    <a:pt x="2254" y="188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9" name="Google Shape;499;p3"/>
          <p:cNvSpPr/>
          <p:nvPr/>
        </p:nvSpPr>
        <p:spPr>
          <a:xfrm>
            <a:off x="6968850" y="964451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3"/>
          <p:cNvSpPr txBox="1"/>
          <p:nvPr>
            <p:ph idx="3" type="ctrTitle"/>
          </p:nvPr>
        </p:nvSpPr>
        <p:spPr>
          <a:xfrm>
            <a:off x="7021950" y="1061325"/>
            <a:ext cx="16794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05</a:t>
            </a:r>
            <a:br>
              <a:rPr lang="en"/>
            </a:br>
            <a:r>
              <a:rPr lang="en" sz="2200">
                <a:solidFill>
                  <a:schemeClr val="accent3"/>
                </a:solidFill>
              </a:rPr>
              <a:t>Appreciation</a:t>
            </a:r>
            <a:endParaRPr sz="2200"/>
          </a:p>
        </p:txBody>
      </p:sp>
      <p:sp>
        <p:nvSpPr>
          <p:cNvPr id="501" name="Google Shape;501;p3"/>
          <p:cNvSpPr/>
          <p:nvPr/>
        </p:nvSpPr>
        <p:spPr>
          <a:xfrm>
            <a:off x="6896050" y="278517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3"/>
          <p:cNvSpPr txBox="1"/>
          <p:nvPr>
            <p:ph idx="3" type="ctrTitle"/>
          </p:nvPr>
        </p:nvSpPr>
        <p:spPr>
          <a:xfrm>
            <a:off x="7021950" y="2926500"/>
            <a:ext cx="1679400" cy="10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06</a:t>
            </a:r>
            <a:br>
              <a:rPr lang="en"/>
            </a:br>
            <a:r>
              <a:rPr lang="en" sz="2200">
                <a:solidFill>
                  <a:schemeClr val="accent3"/>
                </a:solidFill>
              </a:rPr>
              <a:t>Honourable</a:t>
            </a:r>
            <a:endParaRPr sz="22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200">
                <a:solidFill>
                  <a:schemeClr val="accent3"/>
                </a:solidFill>
              </a:rPr>
              <a:t>mentions</a:t>
            </a:r>
            <a:endParaRPr sz="2200">
              <a:solidFill>
                <a:schemeClr val="accent3"/>
              </a:solidFill>
            </a:endParaRPr>
          </a:p>
        </p:txBody>
      </p:sp>
      <p:sp>
        <p:nvSpPr>
          <p:cNvPr id="503" name="Google Shape;503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16"/>
          <p:cNvSpPr/>
          <p:nvPr/>
        </p:nvSpPr>
        <p:spPr>
          <a:xfrm>
            <a:off x="736225" y="2510573"/>
            <a:ext cx="1996500" cy="19287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9" name="Google Shape;1489;p16"/>
          <p:cNvSpPr/>
          <p:nvPr/>
        </p:nvSpPr>
        <p:spPr>
          <a:xfrm>
            <a:off x="819350" y="2408100"/>
            <a:ext cx="1996500" cy="19287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0" name="Google Shape;1490;p16"/>
          <p:cNvSpPr txBox="1"/>
          <p:nvPr>
            <p:ph idx="1" type="subTitle"/>
          </p:nvPr>
        </p:nvSpPr>
        <p:spPr>
          <a:xfrm>
            <a:off x="886750" y="2536950"/>
            <a:ext cx="1870500" cy="16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300"/>
              <a:t>In terms of usability, we believe the website has low quality.</a:t>
            </a:r>
            <a:br>
              <a:rPr lang="en" sz="1300"/>
            </a:br>
            <a:r>
              <a:rPr lang="en" sz="1300"/>
              <a:t>There is lack of effectiveness, efficiency and satisfaction during the user experience.</a:t>
            </a:r>
            <a:endParaRPr sz="1300"/>
          </a:p>
        </p:txBody>
      </p:sp>
      <p:sp>
        <p:nvSpPr>
          <p:cNvPr id="1491" name="Google Shape;1491;p16"/>
          <p:cNvSpPr/>
          <p:nvPr/>
        </p:nvSpPr>
        <p:spPr>
          <a:xfrm>
            <a:off x="98" y="4048798"/>
            <a:ext cx="28596" cy="32"/>
          </a:xfrm>
          <a:custGeom>
            <a:rect b="b" l="l" r="r" t="t"/>
            <a:pathLst>
              <a:path extrusionOk="0" fill="none" h="1" w="893">
                <a:moveTo>
                  <a:pt x="0" y="1"/>
                </a:moveTo>
                <a:lnTo>
                  <a:pt x="892" y="1"/>
                </a:lnTo>
              </a:path>
            </a:pathLst>
          </a:custGeom>
          <a:noFill/>
          <a:ln cap="flat" cmpd="sng" w="9525">
            <a:solidFill>
              <a:srgbClr val="1F1F1F"/>
            </a:solidFill>
            <a:prstDash val="solid"/>
            <a:miter lim="892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2" name="Google Shape;1492;p16"/>
          <p:cNvSpPr txBox="1"/>
          <p:nvPr>
            <p:ph type="ctrTitle"/>
          </p:nvPr>
        </p:nvSpPr>
        <p:spPr>
          <a:xfrm>
            <a:off x="777050" y="1556075"/>
            <a:ext cx="20811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Usability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493" name="Google Shape;1493;p16"/>
          <p:cNvSpPr/>
          <p:nvPr/>
        </p:nvSpPr>
        <p:spPr>
          <a:xfrm>
            <a:off x="3490625" y="2510573"/>
            <a:ext cx="1996500" cy="19287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4" name="Google Shape;1494;p16"/>
          <p:cNvSpPr/>
          <p:nvPr/>
        </p:nvSpPr>
        <p:spPr>
          <a:xfrm>
            <a:off x="3573750" y="2408100"/>
            <a:ext cx="1996500" cy="19287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5" name="Google Shape;1495;p16"/>
          <p:cNvCxnSpPr>
            <a:endCxn id="1494" idx="0"/>
          </p:cNvCxnSpPr>
          <p:nvPr/>
        </p:nvCxnSpPr>
        <p:spPr>
          <a:xfrm>
            <a:off x="4572000" y="2146200"/>
            <a:ext cx="0" cy="2619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96" name="Google Shape;1496;p16"/>
          <p:cNvSpPr/>
          <p:nvPr/>
        </p:nvSpPr>
        <p:spPr>
          <a:xfrm>
            <a:off x="6245025" y="2510573"/>
            <a:ext cx="1996500" cy="19287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7" name="Google Shape;1497;p16"/>
          <p:cNvSpPr/>
          <p:nvPr/>
        </p:nvSpPr>
        <p:spPr>
          <a:xfrm>
            <a:off x="6328150" y="2408100"/>
            <a:ext cx="1996500" cy="19287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8" name="Google Shape;1498;p16"/>
          <p:cNvCxnSpPr>
            <a:endCxn id="1497" idx="0"/>
          </p:cNvCxnSpPr>
          <p:nvPr/>
        </p:nvCxnSpPr>
        <p:spPr>
          <a:xfrm>
            <a:off x="7326400" y="2146200"/>
            <a:ext cx="0" cy="2619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99" name="Google Shape;1499;p16"/>
          <p:cNvSpPr txBox="1"/>
          <p:nvPr>
            <p:ph idx="3" type="subTitle"/>
          </p:nvPr>
        </p:nvSpPr>
        <p:spPr>
          <a:xfrm>
            <a:off x="3658050" y="2713800"/>
            <a:ext cx="1827900" cy="13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3"/>
                </a:solidFill>
              </a:rPr>
              <a:t>The website is very useful and a crucial tool to the citizens, with multiple features that can help them in their financial tasks. </a:t>
            </a:r>
            <a:endParaRPr sz="1300"/>
          </a:p>
        </p:txBody>
      </p:sp>
      <p:sp>
        <p:nvSpPr>
          <p:cNvPr id="1500" name="Google Shape;1500;p16"/>
          <p:cNvSpPr txBox="1"/>
          <p:nvPr>
            <p:ph idx="4" type="ctrTitle"/>
          </p:nvPr>
        </p:nvSpPr>
        <p:spPr>
          <a:xfrm>
            <a:off x="6007900" y="1454663"/>
            <a:ext cx="2637000" cy="79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Impr</a:t>
            </a:r>
            <a:r>
              <a:rPr lang="en"/>
              <a:t>o</a:t>
            </a:r>
            <a:r>
              <a:rPr lang="en"/>
              <a:t>vements</a:t>
            </a:r>
            <a:endParaRPr/>
          </a:p>
        </p:txBody>
      </p:sp>
      <p:sp>
        <p:nvSpPr>
          <p:cNvPr id="1501" name="Google Shape;1501;p16"/>
          <p:cNvSpPr txBox="1"/>
          <p:nvPr>
            <p:ph idx="5" type="subTitle"/>
          </p:nvPr>
        </p:nvSpPr>
        <p:spPr>
          <a:xfrm>
            <a:off x="6411275" y="2611200"/>
            <a:ext cx="1827900" cy="15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300"/>
              <a:t>Based in our </a:t>
            </a:r>
            <a:r>
              <a:rPr lang="en" sz="1300"/>
              <a:t>evaluation</a:t>
            </a:r>
            <a:r>
              <a:rPr lang="en" sz="1300"/>
              <a:t>, the website has issues that can be easily fixed to boost the quality of the user experience. </a:t>
            </a:r>
            <a:endParaRPr sz="1300"/>
          </a:p>
        </p:txBody>
      </p:sp>
      <p:sp>
        <p:nvSpPr>
          <p:cNvPr id="1502" name="Google Shape;1502;p16"/>
          <p:cNvSpPr txBox="1"/>
          <p:nvPr>
            <p:ph idx="6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2500">
                <a:solidFill>
                  <a:schemeClr val="accent3"/>
                </a:solidFill>
              </a:rPr>
              <a:t>Appreciation</a:t>
            </a:r>
            <a:endParaRPr sz="1400"/>
          </a:p>
        </p:txBody>
      </p:sp>
      <p:cxnSp>
        <p:nvCxnSpPr>
          <p:cNvPr id="1503" name="Google Shape;1503;p16"/>
          <p:cNvCxnSpPr/>
          <p:nvPr/>
        </p:nvCxnSpPr>
        <p:spPr>
          <a:xfrm>
            <a:off x="1817600" y="2146200"/>
            <a:ext cx="0" cy="2619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4" name="Google Shape;1504;p16"/>
          <p:cNvSpPr txBox="1"/>
          <p:nvPr>
            <p:ph type="ctrTitle"/>
          </p:nvPr>
        </p:nvSpPr>
        <p:spPr>
          <a:xfrm>
            <a:off x="3531450" y="1556075"/>
            <a:ext cx="2081100" cy="69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Utility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505" name="Google Shape;1505;p16"/>
          <p:cNvSpPr/>
          <p:nvPr/>
        </p:nvSpPr>
        <p:spPr>
          <a:xfrm rot="10800000">
            <a:off x="736236" y="1373266"/>
            <a:ext cx="150513" cy="150579"/>
          </a:xfrm>
          <a:custGeom>
            <a:rect b="b" l="l" r="r" t="t"/>
            <a:pathLst>
              <a:path extrusionOk="0" h="2547" w="2546">
                <a:moveTo>
                  <a:pt x="1275" y="1"/>
                </a:moveTo>
                <a:lnTo>
                  <a:pt x="823" y="824"/>
                </a:lnTo>
                <a:lnTo>
                  <a:pt x="1" y="1276"/>
                </a:lnTo>
                <a:lnTo>
                  <a:pt x="823" y="1724"/>
                </a:lnTo>
                <a:lnTo>
                  <a:pt x="1275" y="2546"/>
                </a:lnTo>
                <a:lnTo>
                  <a:pt x="1724" y="1724"/>
                </a:lnTo>
                <a:lnTo>
                  <a:pt x="2546" y="1276"/>
                </a:lnTo>
                <a:lnTo>
                  <a:pt x="1724" y="824"/>
                </a:lnTo>
                <a:lnTo>
                  <a:pt x="1275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6" name="Google Shape;1506;p16"/>
          <p:cNvSpPr/>
          <p:nvPr/>
        </p:nvSpPr>
        <p:spPr>
          <a:xfrm rot="10800000">
            <a:off x="929425" y="1082821"/>
            <a:ext cx="92578" cy="92582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7" name="Google Shape;1507;p16"/>
          <p:cNvSpPr/>
          <p:nvPr/>
        </p:nvSpPr>
        <p:spPr>
          <a:xfrm rot="10800000">
            <a:off x="5384376" y="1955150"/>
            <a:ext cx="102749" cy="129074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8" name="Google Shape;1508;p16"/>
          <p:cNvSpPr/>
          <p:nvPr/>
        </p:nvSpPr>
        <p:spPr>
          <a:xfrm rot="-8978063">
            <a:off x="1126248" y="1241431"/>
            <a:ext cx="207249" cy="198698"/>
          </a:xfrm>
          <a:custGeom>
            <a:rect b="b" l="l" r="r" t="t"/>
            <a:pathLst>
              <a:path extrusionOk="0" h="2547" w="2546">
                <a:moveTo>
                  <a:pt x="1275" y="1"/>
                </a:moveTo>
                <a:lnTo>
                  <a:pt x="823" y="824"/>
                </a:lnTo>
                <a:lnTo>
                  <a:pt x="1" y="1276"/>
                </a:lnTo>
                <a:lnTo>
                  <a:pt x="823" y="1724"/>
                </a:lnTo>
                <a:lnTo>
                  <a:pt x="1275" y="2546"/>
                </a:lnTo>
                <a:lnTo>
                  <a:pt x="1724" y="1724"/>
                </a:lnTo>
                <a:lnTo>
                  <a:pt x="2546" y="1276"/>
                </a:lnTo>
                <a:lnTo>
                  <a:pt x="1724" y="824"/>
                </a:lnTo>
                <a:lnTo>
                  <a:pt x="1275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9" name="Google Shape;1509;p16"/>
          <p:cNvSpPr/>
          <p:nvPr/>
        </p:nvSpPr>
        <p:spPr>
          <a:xfrm rot="10800000">
            <a:off x="5485949" y="1608999"/>
            <a:ext cx="137651" cy="128600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0" name="Google Shape;1510;p16"/>
          <p:cNvSpPr/>
          <p:nvPr/>
        </p:nvSpPr>
        <p:spPr>
          <a:xfrm rot="10800000">
            <a:off x="5237400" y="1764625"/>
            <a:ext cx="106625" cy="123048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1" name="Google Shape;1511;p16"/>
          <p:cNvSpPr/>
          <p:nvPr/>
        </p:nvSpPr>
        <p:spPr>
          <a:xfrm rot="10800000">
            <a:off x="1276925" y="990246"/>
            <a:ext cx="92578" cy="92582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2" name="Google Shape;1512;p16"/>
          <p:cNvSpPr/>
          <p:nvPr/>
        </p:nvSpPr>
        <p:spPr>
          <a:xfrm rot="-9185064">
            <a:off x="8644899" y="1384261"/>
            <a:ext cx="137650" cy="128600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3" name="Google Shape;1513;p16"/>
          <p:cNvSpPr/>
          <p:nvPr/>
        </p:nvSpPr>
        <p:spPr>
          <a:xfrm rot="10800000">
            <a:off x="8375349" y="1523849"/>
            <a:ext cx="137651" cy="128600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4" name="Google Shape;1514;p16"/>
          <p:cNvSpPr/>
          <p:nvPr/>
        </p:nvSpPr>
        <p:spPr>
          <a:xfrm rot="10800000">
            <a:off x="8644899" y="1684674"/>
            <a:ext cx="137651" cy="128600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5" name="Google Shape;1515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" name="Google Shape;508;g11a9404f3b8_0_154"/>
          <p:cNvGrpSpPr/>
          <p:nvPr/>
        </p:nvGrpSpPr>
        <p:grpSpPr>
          <a:xfrm>
            <a:off x="4534350" y="4313399"/>
            <a:ext cx="4600713" cy="150450"/>
            <a:chOff x="0" y="4397412"/>
            <a:chExt cx="4600713" cy="150450"/>
          </a:xfrm>
        </p:grpSpPr>
        <p:sp>
          <p:nvSpPr>
            <p:cNvPr id="509" name="Google Shape;509;g11a9404f3b8_0_154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g11a9404f3b8_0_154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g11a9404f3b8_0_154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g11a9404f3b8_0_154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g11a9404f3b8_0_154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4" name="Google Shape;514;g11a9404f3b8_0_154"/>
          <p:cNvGrpSpPr/>
          <p:nvPr/>
        </p:nvGrpSpPr>
        <p:grpSpPr>
          <a:xfrm>
            <a:off x="5215723" y="1329593"/>
            <a:ext cx="3081703" cy="2757573"/>
            <a:chOff x="5215723" y="1479118"/>
            <a:chExt cx="3081703" cy="2757573"/>
          </a:xfrm>
        </p:grpSpPr>
        <p:grpSp>
          <p:nvGrpSpPr>
            <p:cNvPr id="515" name="Google Shape;515;g11a9404f3b8_0_154"/>
            <p:cNvGrpSpPr/>
            <p:nvPr/>
          </p:nvGrpSpPr>
          <p:grpSpPr>
            <a:xfrm>
              <a:off x="5215723" y="1707350"/>
              <a:ext cx="3081703" cy="2529341"/>
              <a:chOff x="5150194" y="1591500"/>
              <a:chExt cx="3081703" cy="2529341"/>
            </a:xfrm>
          </p:grpSpPr>
          <p:sp>
            <p:nvSpPr>
              <p:cNvPr id="516" name="Google Shape;516;g11a9404f3b8_0_154"/>
              <p:cNvSpPr/>
              <p:nvPr/>
            </p:nvSpPr>
            <p:spPr>
              <a:xfrm>
                <a:off x="5150194" y="1591500"/>
                <a:ext cx="1147444" cy="2529341"/>
              </a:xfrm>
              <a:custGeom>
                <a:rect b="b" l="l" r="r" t="t"/>
                <a:pathLst>
                  <a:path extrusionOk="0" h="64368" w="46540">
                    <a:moveTo>
                      <a:pt x="45240" y="58"/>
                    </a:moveTo>
                    <a:cubicBezTo>
                      <a:pt x="45926" y="58"/>
                      <a:pt x="46482" y="614"/>
                      <a:pt x="46482" y="1299"/>
                    </a:cubicBezTo>
                    <a:lnTo>
                      <a:pt x="46482" y="63068"/>
                    </a:lnTo>
                    <a:cubicBezTo>
                      <a:pt x="46482" y="63753"/>
                      <a:pt x="45926" y="64310"/>
                      <a:pt x="45240" y="64310"/>
                    </a:cubicBezTo>
                    <a:lnTo>
                      <a:pt x="1299" y="64310"/>
                    </a:lnTo>
                    <a:cubicBezTo>
                      <a:pt x="615" y="64310"/>
                      <a:pt x="58" y="63753"/>
                      <a:pt x="58" y="63068"/>
                    </a:cubicBezTo>
                    <a:lnTo>
                      <a:pt x="58" y="1299"/>
                    </a:lnTo>
                    <a:cubicBezTo>
                      <a:pt x="58" y="614"/>
                      <a:pt x="615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2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2" y="64368"/>
                      <a:pt x="1299" y="64368"/>
                    </a:cubicBezTo>
                    <a:lnTo>
                      <a:pt x="45240" y="64368"/>
                    </a:lnTo>
                    <a:cubicBezTo>
                      <a:pt x="45958" y="64368"/>
                      <a:pt x="46539" y="63786"/>
                      <a:pt x="46539" y="63068"/>
                    </a:cubicBezTo>
                    <a:lnTo>
                      <a:pt x="46539" y="1299"/>
                    </a:lnTo>
                    <a:cubicBezTo>
                      <a:pt x="46539" y="582"/>
                      <a:pt x="45958" y="0"/>
                      <a:pt x="452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g11a9404f3b8_0_154"/>
              <p:cNvSpPr/>
              <p:nvPr/>
            </p:nvSpPr>
            <p:spPr>
              <a:xfrm>
                <a:off x="6402990" y="1591500"/>
                <a:ext cx="1828907" cy="2529341"/>
              </a:xfrm>
              <a:custGeom>
                <a:rect b="b" l="l" r="r" t="t"/>
                <a:pathLst>
                  <a:path extrusionOk="0" h="64368" w="46543">
                    <a:moveTo>
                      <a:pt x="45243" y="58"/>
                    </a:moveTo>
                    <a:cubicBezTo>
                      <a:pt x="45928" y="58"/>
                      <a:pt x="46485" y="614"/>
                      <a:pt x="46485" y="1299"/>
                    </a:cubicBezTo>
                    <a:lnTo>
                      <a:pt x="46485" y="63068"/>
                    </a:lnTo>
                    <a:cubicBezTo>
                      <a:pt x="46485" y="63753"/>
                      <a:pt x="45928" y="64310"/>
                      <a:pt x="45243" y="64310"/>
                    </a:cubicBezTo>
                    <a:lnTo>
                      <a:pt x="1299" y="64310"/>
                    </a:lnTo>
                    <a:cubicBezTo>
                      <a:pt x="617" y="64310"/>
                      <a:pt x="57" y="63753"/>
                      <a:pt x="57" y="63068"/>
                    </a:cubicBezTo>
                    <a:lnTo>
                      <a:pt x="57" y="1299"/>
                    </a:lnTo>
                    <a:cubicBezTo>
                      <a:pt x="57" y="614"/>
                      <a:pt x="617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5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5" y="64368"/>
                      <a:pt x="1299" y="64368"/>
                    </a:cubicBezTo>
                    <a:lnTo>
                      <a:pt x="45243" y="64368"/>
                    </a:lnTo>
                    <a:cubicBezTo>
                      <a:pt x="45961" y="64368"/>
                      <a:pt x="46542" y="63786"/>
                      <a:pt x="46542" y="63068"/>
                    </a:cubicBezTo>
                    <a:lnTo>
                      <a:pt x="46542" y="1299"/>
                    </a:lnTo>
                    <a:cubicBezTo>
                      <a:pt x="46542" y="582"/>
                      <a:pt x="45961" y="0"/>
                      <a:pt x="4524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8" name="Google Shape;518;g11a9404f3b8_0_154"/>
            <p:cNvGrpSpPr/>
            <p:nvPr/>
          </p:nvGrpSpPr>
          <p:grpSpPr>
            <a:xfrm>
              <a:off x="5723516" y="1479118"/>
              <a:ext cx="2288423" cy="1787927"/>
              <a:chOff x="5723516" y="1479118"/>
              <a:chExt cx="2288423" cy="1787927"/>
            </a:xfrm>
          </p:grpSpPr>
          <p:sp>
            <p:nvSpPr>
              <p:cNvPr id="519" name="Google Shape;519;g11a9404f3b8_0_154"/>
              <p:cNvSpPr/>
              <p:nvPr/>
            </p:nvSpPr>
            <p:spPr>
              <a:xfrm>
                <a:off x="5723516" y="1479118"/>
                <a:ext cx="2288423" cy="291294"/>
              </a:xfrm>
              <a:custGeom>
                <a:rect b="b" l="l" r="r" t="t"/>
                <a:pathLst>
                  <a:path extrusionOk="0" h="7413" w="58237">
                    <a:moveTo>
                      <a:pt x="1756" y="1"/>
                    </a:moveTo>
                    <a:cubicBezTo>
                      <a:pt x="791" y="1"/>
                      <a:pt x="1" y="794"/>
                      <a:pt x="1" y="1760"/>
                    </a:cubicBezTo>
                    <a:lnTo>
                      <a:pt x="1" y="7413"/>
                    </a:lnTo>
                    <a:lnTo>
                      <a:pt x="58237" y="7413"/>
                    </a:lnTo>
                    <a:lnTo>
                      <a:pt x="58237" y="1760"/>
                    </a:lnTo>
                    <a:cubicBezTo>
                      <a:pt x="58237" y="794"/>
                      <a:pt x="57448" y="1"/>
                      <a:pt x="564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g11a9404f3b8_0_154"/>
              <p:cNvSpPr/>
              <p:nvPr/>
            </p:nvSpPr>
            <p:spPr>
              <a:xfrm>
                <a:off x="622944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7" y="0"/>
                      <a:pt x="1" y="595"/>
                      <a:pt x="1" y="1328"/>
                    </a:cubicBezTo>
                    <a:cubicBezTo>
                      <a:pt x="1" y="2060"/>
                      <a:pt x="597" y="2656"/>
                      <a:pt x="1329" y="2656"/>
                    </a:cubicBezTo>
                    <a:cubicBezTo>
                      <a:pt x="2065" y="2656"/>
                      <a:pt x="2656" y="2060"/>
                      <a:pt x="2656" y="1328"/>
                    </a:cubicBezTo>
                    <a:cubicBezTo>
                      <a:pt x="2656" y="595"/>
                      <a:pt x="2065" y="0"/>
                      <a:pt x="1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g11a9404f3b8_0_154"/>
              <p:cNvSpPr/>
              <p:nvPr/>
            </p:nvSpPr>
            <p:spPr>
              <a:xfrm>
                <a:off x="6044560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8" y="0"/>
                    </a:moveTo>
                    <a:cubicBezTo>
                      <a:pt x="596" y="0"/>
                      <a:pt x="0" y="595"/>
                      <a:pt x="0" y="1328"/>
                    </a:cubicBezTo>
                    <a:cubicBezTo>
                      <a:pt x="0" y="2060"/>
                      <a:pt x="596" y="2656"/>
                      <a:pt x="1328" y="2656"/>
                    </a:cubicBezTo>
                    <a:cubicBezTo>
                      <a:pt x="2060" y="2656"/>
                      <a:pt x="2656" y="2060"/>
                      <a:pt x="2656" y="1328"/>
                    </a:cubicBezTo>
                    <a:cubicBezTo>
                      <a:pt x="2656" y="595"/>
                      <a:pt x="2060" y="0"/>
                      <a:pt x="13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g11a9404f3b8_0_154"/>
              <p:cNvSpPr/>
              <p:nvPr/>
            </p:nvSpPr>
            <p:spPr>
              <a:xfrm>
                <a:off x="585963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3" y="0"/>
                      <a:pt x="0" y="595"/>
                      <a:pt x="0" y="1328"/>
                    </a:cubicBezTo>
                    <a:cubicBezTo>
                      <a:pt x="0" y="2060"/>
                      <a:pt x="593" y="2656"/>
                      <a:pt x="1329" y="2656"/>
                    </a:cubicBezTo>
                    <a:cubicBezTo>
                      <a:pt x="2061" y="2656"/>
                      <a:pt x="2656" y="2060"/>
                      <a:pt x="2656" y="1328"/>
                    </a:cubicBezTo>
                    <a:cubicBezTo>
                      <a:pt x="2656" y="595"/>
                      <a:pt x="2061" y="0"/>
                      <a:pt x="1329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g11a9404f3b8_0_154"/>
              <p:cNvSpPr/>
              <p:nvPr/>
            </p:nvSpPr>
            <p:spPr>
              <a:xfrm>
                <a:off x="5723516" y="1770377"/>
                <a:ext cx="2288423" cy="1496668"/>
              </a:xfrm>
              <a:custGeom>
                <a:rect b="b" l="l" r="r" t="t"/>
                <a:pathLst>
                  <a:path extrusionOk="0" h="38088" w="58237">
                    <a:moveTo>
                      <a:pt x="1" y="1"/>
                    </a:moveTo>
                    <a:lnTo>
                      <a:pt x="1" y="36332"/>
                    </a:lnTo>
                    <a:cubicBezTo>
                      <a:pt x="1" y="37297"/>
                      <a:pt x="791" y="38087"/>
                      <a:pt x="1756" y="38087"/>
                    </a:cubicBezTo>
                    <a:lnTo>
                      <a:pt x="56482" y="38087"/>
                    </a:lnTo>
                    <a:cubicBezTo>
                      <a:pt x="57448" y="38087"/>
                      <a:pt x="58237" y="37297"/>
                      <a:pt x="58237" y="36332"/>
                    </a:cubicBezTo>
                    <a:lnTo>
                      <a:pt x="5823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24" name="Google Shape;524;g11a9404f3b8_0_154"/>
          <p:cNvSpPr txBox="1"/>
          <p:nvPr>
            <p:ph type="ctrTitle"/>
          </p:nvPr>
        </p:nvSpPr>
        <p:spPr>
          <a:xfrm>
            <a:off x="938625" y="1969650"/>
            <a:ext cx="25875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01. Introduction</a:t>
            </a:r>
            <a:endParaRPr/>
          </a:p>
        </p:txBody>
      </p:sp>
      <p:grpSp>
        <p:nvGrpSpPr>
          <p:cNvPr id="525" name="Google Shape;525;g11a9404f3b8_0_154"/>
          <p:cNvGrpSpPr/>
          <p:nvPr/>
        </p:nvGrpSpPr>
        <p:grpSpPr>
          <a:xfrm>
            <a:off x="4394088" y="3149994"/>
            <a:ext cx="1221060" cy="1220197"/>
            <a:chOff x="4394088" y="3299519"/>
            <a:chExt cx="1221060" cy="1220197"/>
          </a:xfrm>
        </p:grpSpPr>
        <p:sp>
          <p:nvSpPr>
            <p:cNvPr id="526" name="Google Shape;526;g11a9404f3b8_0_154"/>
            <p:cNvSpPr/>
            <p:nvPr/>
          </p:nvSpPr>
          <p:spPr>
            <a:xfrm>
              <a:off x="5004504" y="3380350"/>
              <a:ext cx="610644" cy="1139359"/>
            </a:xfrm>
            <a:custGeom>
              <a:rect b="b" l="l" r="r" t="t"/>
              <a:pathLst>
                <a:path extrusionOk="0" h="28995" w="15540">
                  <a:moveTo>
                    <a:pt x="7768" y="1"/>
                  </a:moveTo>
                  <a:lnTo>
                    <a:pt x="5740" y="3515"/>
                  </a:lnTo>
                  <a:cubicBezTo>
                    <a:pt x="9175" y="5492"/>
                    <a:pt x="11486" y="9203"/>
                    <a:pt x="11486" y="13457"/>
                  </a:cubicBezTo>
                  <a:cubicBezTo>
                    <a:pt x="11486" y="19799"/>
                    <a:pt x="6343" y="24939"/>
                    <a:pt x="1" y="24939"/>
                  </a:cubicBezTo>
                  <a:lnTo>
                    <a:pt x="1" y="28995"/>
                  </a:lnTo>
                  <a:cubicBezTo>
                    <a:pt x="8579" y="28995"/>
                    <a:pt x="15539" y="22035"/>
                    <a:pt x="15539" y="13457"/>
                  </a:cubicBezTo>
                  <a:cubicBezTo>
                    <a:pt x="15539" y="7707"/>
                    <a:pt x="12412" y="2685"/>
                    <a:pt x="7768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11a9404f3b8_0_154"/>
            <p:cNvSpPr/>
            <p:nvPr/>
          </p:nvSpPr>
          <p:spPr>
            <a:xfrm>
              <a:off x="4394088" y="3909150"/>
              <a:ext cx="610448" cy="610566"/>
            </a:xfrm>
            <a:custGeom>
              <a:rect b="b" l="l" r="r" t="t"/>
              <a:pathLst>
                <a:path extrusionOk="0" h="15538" w="15535">
                  <a:moveTo>
                    <a:pt x="0" y="0"/>
                  </a:moveTo>
                  <a:cubicBezTo>
                    <a:pt x="0" y="4117"/>
                    <a:pt x="1641" y="8076"/>
                    <a:pt x="4551" y="10984"/>
                  </a:cubicBezTo>
                  <a:cubicBezTo>
                    <a:pt x="7462" y="13894"/>
                    <a:pt x="11418" y="15538"/>
                    <a:pt x="15535" y="15538"/>
                  </a:cubicBezTo>
                  <a:lnTo>
                    <a:pt x="15535" y="11482"/>
                  </a:lnTo>
                  <a:cubicBezTo>
                    <a:pt x="9196" y="11482"/>
                    <a:pt x="4053" y="6342"/>
                    <a:pt x="4053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g11a9404f3b8_0_154"/>
            <p:cNvSpPr/>
            <p:nvPr/>
          </p:nvSpPr>
          <p:spPr>
            <a:xfrm>
              <a:off x="4394088" y="3299519"/>
              <a:ext cx="915691" cy="609662"/>
            </a:xfrm>
            <a:custGeom>
              <a:rect b="b" l="l" r="r" t="t"/>
              <a:pathLst>
                <a:path extrusionOk="0" h="15515" w="23303">
                  <a:moveTo>
                    <a:pt x="15601" y="0"/>
                  </a:moveTo>
                  <a:cubicBezTo>
                    <a:pt x="10214" y="0"/>
                    <a:pt x="4947" y="2787"/>
                    <a:pt x="2078" y="7750"/>
                  </a:cubicBezTo>
                  <a:cubicBezTo>
                    <a:pt x="721" y="10104"/>
                    <a:pt x="0" y="12790"/>
                    <a:pt x="0" y="15514"/>
                  </a:cubicBezTo>
                  <a:lnTo>
                    <a:pt x="4053" y="15514"/>
                  </a:lnTo>
                  <a:cubicBezTo>
                    <a:pt x="4053" y="9168"/>
                    <a:pt x="9196" y="4031"/>
                    <a:pt x="15535" y="4031"/>
                  </a:cubicBezTo>
                  <a:cubicBezTo>
                    <a:pt x="17627" y="4031"/>
                    <a:pt x="19590" y="4588"/>
                    <a:pt x="21274" y="5572"/>
                  </a:cubicBezTo>
                  <a:lnTo>
                    <a:pt x="23302" y="2058"/>
                  </a:lnTo>
                  <a:cubicBezTo>
                    <a:pt x="20882" y="662"/>
                    <a:pt x="18227" y="0"/>
                    <a:pt x="1560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9" name="Google Shape;529;g11a9404f3b8_0_154"/>
          <p:cNvSpPr/>
          <p:nvPr/>
        </p:nvSpPr>
        <p:spPr>
          <a:xfrm>
            <a:off x="4670099" y="3237152"/>
            <a:ext cx="2593" cy="5973"/>
          </a:xfrm>
          <a:custGeom>
            <a:rect b="b" l="l" r="r" t="t"/>
            <a:pathLst>
              <a:path extrusionOk="0" h="152" w="66">
                <a:moveTo>
                  <a:pt x="65" y="1"/>
                </a:moveTo>
                <a:cubicBezTo>
                  <a:pt x="54" y="1"/>
                  <a:pt x="40" y="4"/>
                  <a:pt x="29" y="12"/>
                </a:cubicBezTo>
                <a:cubicBezTo>
                  <a:pt x="4" y="30"/>
                  <a:pt x="0" y="65"/>
                  <a:pt x="19" y="90"/>
                </a:cubicBezTo>
                <a:cubicBezTo>
                  <a:pt x="32" y="112"/>
                  <a:pt x="50" y="130"/>
                  <a:pt x="65" y="152"/>
                </a:cubicBezTo>
                <a:lnTo>
                  <a:pt x="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g11a9404f3b8_0_154"/>
          <p:cNvSpPr/>
          <p:nvPr/>
        </p:nvSpPr>
        <p:spPr>
          <a:xfrm>
            <a:off x="8052890" y="3127164"/>
            <a:ext cx="2554" cy="4951"/>
          </a:xfrm>
          <a:custGeom>
            <a:rect b="b" l="l" r="r" t="t"/>
            <a:pathLst>
              <a:path extrusionOk="0" h="126" w="65">
                <a:moveTo>
                  <a:pt x="0" y="0"/>
                </a:moveTo>
                <a:lnTo>
                  <a:pt x="0" y="126"/>
                </a:lnTo>
                <a:cubicBezTo>
                  <a:pt x="18" y="126"/>
                  <a:pt x="36" y="116"/>
                  <a:pt x="47" y="98"/>
                </a:cubicBezTo>
                <a:cubicBezTo>
                  <a:pt x="65" y="73"/>
                  <a:pt x="58" y="36"/>
                  <a:pt x="29" y="18"/>
                </a:cubicBezTo>
                <a:cubicBezTo>
                  <a:pt x="18" y="15"/>
                  <a:pt x="11" y="8"/>
                  <a:pt x="0" y="0"/>
                </a:cubicBezTo>
                <a:close/>
              </a:path>
            </a:pathLst>
          </a:custGeom>
          <a:solidFill>
            <a:srgbClr val="FE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g11a9404f3b8_0_154"/>
          <p:cNvSpPr/>
          <p:nvPr/>
        </p:nvSpPr>
        <p:spPr>
          <a:xfrm>
            <a:off x="4670099" y="2168078"/>
            <a:ext cx="2593" cy="4833"/>
          </a:xfrm>
          <a:custGeom>
            <a:rect b="b" l="l" r="r" t="t"/>
            <a:pathLst>
              <a:path extrusionOk="0" h="123" w="66">
                <a:moveTo>
                  <a:pt x="65" y="0"/>
                </a:moveTo>
                <a:cubicBezTo>
                  <a:pt x="54" y="4"/>
                  <a:pt x="47" y="7"/>
                  <a:pt x="37" y="15"/>
                </a:cubicBezTo>
                <a:cubicBezTo>
                  <a:pt x="11" y="29"/>
                  <a:pt x="0" y="65"/>
                  <a:pt x="15" y="90"/>
                </a:cubicBezTo>
                <a:cubicBezTo>
                  <a:pt x="25" y="111"/>
                  <a:pt x="44" y="122"/>
                  <a:pt x="65" y="122"/>
                </a:cubicBezTo>
                <a:lnTo>
                  <a:pt x="65" y="0"/>
                </a:lnTo>
                <a:close/>
              </a:path>
            </a:pathLst>
          </a:custGeom>
          <a:solidFill>
            <a:srgbClr val="D6E4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g11a9404f3b8_0_154"/>
          <p:cNvSpPr/>
          <p:nvPr/>
        </p:nvSpPr>
        <p:spPr>
          <a:xfrm>
            <a:off x="8052890" y="2518830"/>
            <a:ext cx="2554" cy="5973"/>
          </a:xfrm>
          <a:custGeom>
            <a:rect b="b" l="l" r="r" t="t"/>
            <a:pathLst>
              <a:path extrusionOk="0" h="152" w="65">
                <a:moveTo>
                  <a:pt x="0" y="0"/>
                </a:moveTo>
                <a:lnTo>
                  <a:pt x="0" y="151"/>
                </a:lnTo>
                <a:cubicBezTo>
                  <a:pt x="15" y="134"/>
                  <a:pt x="29" y="112"/>
                  <a:pt x="43" y="94"/>
                </a:cubicBezTo>
                <a:cubicBezTo>
                  <a:pt x="65" y="69"/>
                  <a:pt x="58" y="33"/>
                  <a:pt x="36" y="15"/>
                </a:cubicBezTo>
                <a:cubicBezTo>
                  <a:pt x="25" y="8"/>
                  <a:pt x="11" y="0"/>
                  <a:pt x="0" y="0"/>
                </a:cubicBezTo>
                <a:close/>
              </a:path>
            </a:pathLst>
          </a:custGeom>
          <a:solidFill>
            <a:srgbClr val="CCD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3" name="Google Shape;533;g11a9404f3b8_0_154"/>
          <p:cNvGrpSpPr/>
          <p:nvPr/>
        </p:nvGrpSpPr>
        <p:grpSpPr>
          <a:xfrm>
            <a:off x="4710406" y="1665960"/>
            <a:ext cx="3380414" cy="2313100"/>
            <a:chOff x="4710406" y="1815485"/>
            <a:chExt cx="3380414" cy="2313100"/>
          </a:xfrm>
        </p:grpSpPr>
        <p:sp>
          <p:nvSpPr>
            <p:cNvPr id="534" name="Google Shape;534;g11a9404f3b8_0_154"/>
            <p:cNvSpPr/>
            <p:nvPr/>
          </p:nvSpPr>
          <p:spPr>
            <a:xfrm>
              <a:off x="4710406" y="1815485"/>
              <a:ext cx="3380234" cy="2313100"/>
            </a:xfrm>
            <a:custGeom>
              <a:rect b="b" l="l" r="r" t="t"/>
              <a:pathLst>
                <a:path extrusionOk="0" h="58865" w="86022">
                  <a:moveTo>
                    <a:pt x="2190" y="1"/>
                  </a:moveTo>
                  <a:cubicBezTo>
                    <a:pt x="987" y="1"/>
                    <a:pt x="0" y="983"/>
                    <a:pt x="0" y="2186"/>
                  </a:cubicBezTo>
                  <a:lnTo>
                    <a:pt x="0" y="56679"/>
                  </a:lnTo>
                  <a:cubicBezTo>
                    <a:pt x="0" y="57881"/>
                    <a:pt x="987" y="58865"/>
                    <a:pt x="2190" y="58865"/>
                  </a:cubicBezTo>
                  <a:lnTo>
                    <a:pt x="83832" y="58865"/>
                  </a:lnTo>
                  <a:cubicBezTo>
                    <a:pt x="85034" y="58865"/>
                    <a:pt x="86021" y="57881"/>
                    <a:pt x="86021" y="56679"/>
                  </a:cubicBezTo>
                  <a:lnTo>
                    <a:pt x="86021" y="2186"/>
                  </a:lnTo>
                  <a:cubicBezTo>
                    <a:pt x="86021" y="983"/>
                    <a:pt x="85034" y="1"/>
                    <a:pt x="83832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g11a9404f3b8_0_154"/>
            <p:cNvSpPr/>
            <p:nvPr/>
          </p:nvSpPr>
          <p:spPr>
            <a:xfrm>
              <a:off x="4710425" y="2037750"/>
              <a:ext cx="3380234" cy="1927813"/>
            </a:xfrm>
            <a:custGeom>
              <a:rect b="b" l="l" r="r" t="t"/>
              <a:pathLst>
                <a:path extrusionOk="0" h="49060" w="86022">
                  <a:moveTo>
                    <a:pt x="0" y="1"/>
                  </a:moveTo>
                  <a:lnTo>
                    <a:pt x="0" y="49059"/>
                  </a:lnTo>
                  <a:lnTo>
                    <a:pt x="86021" y="49059"/>
                  </a:lnTo>
                  <a:lnTo>
                    <a:pt x="86021" y="1"/>
                  </a:lnTo>
                  <a:close/>
                </a:path>
              </a:pathLst>
            </a:custGeom>
            <a:solidFill>
              <a:srgbClr val="F8F8F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36" name="Google Shape;536;g11a9404f3b8_0_154"/>
            <p:cNvGrpSpPr/>
            <p:nvPr/>
          </p:nvGrpSpPr>
          <p:grpSpPr>
            <a:xfrm>
              <a:off x="4710585" y="2281922"/>
              <a:ext cx="3380235" cy="1683653"/>
              <a:chOff x="4710585" y="2281922"/>
              <a:chExt cx="3380235" cy="1683653"/>
            </a:xfrm>
          </p:grpSpPr>
          <p:sp>
            <p:nvSpPr>
              <p:cNvPr id="537" name="Google Shape;537;g11a9404f3b8_0_154"/>
              <p:cNvSpPr/>
              <p:nvPr/>
            </p:nvSpPr>
            <p:spPr>
              <a:xfrm>
                <a:off x="4710585" y="3230006"/>
                <a:ext cx="3380234" cy="447295"/>
              </a:xfrm>
              <a:custGeom>
                <a:rect b="b" l="l" r="r" t="t"/>
                <a:pathLst>
                  <a:path extrusionOk="0" h="11383" w="86022">
                    <a:moveTo>
                      <a:pt x="84485" y="464"/>
                    </a:moveTo>
                    <a:lnTo>
                      <a:pt x="84485" y="582"/>
                    </a:lnTo>
                    <a:cubicBezTo>
                      <a:pt x="85006" y="769"/>
                      <a:pt x="85512" y="1009"/>
                      <a:pt x="85989" y="1304"/>
                    </a:cubicBezTo>
                    <a:cubicBezTo>
                      <a:pt x="86000" y="1311"/>
                      <a:pt x="86011" y="1314"/>
                      <a:pt x="86021" y="1314"/>
                    </a:cubicBezTo>
                    <a:lnTo>
                      <a:pt x="86021" y="1188"/>
                    </a:lnTo>
                    <a:cubicBezTo>
                      <a:pt x="85534" y="890"/>
                      <a:pt x="85017" y="650"/>
                      <a:pt x="84485" y="464"/>
                    </a:cubicBezTo>
                    <a:close/>
                    <a:moveTo>
                      <a:pt x="0" y="3988"/>
                    </a:moveTo>
                    <a:lnTo>
                      <a:pt x="0" y="4139"/>
                    </a:lnTo>
                    <a:cubicBezTo>
                      <a:pt x="467" y="4760"/>
                      <a:pt x="980" y="5348"/>
                      <a:pt x="1536" y="5898"/>
                    </a:cubicBezTo>
                    <a:lnTo>
                      <a:pt x="1536" y="5740"/>
                    </a:lnTo>
                    <a:cubicBezTo>
                      <a:pt x="994" y="5194"/>
                      <a:pt x="499" y="4620"/>
                      <a:pt x="47" y="4009"/>
                    </a:cubicBezTo>
                    <a:cubicBezTo>
                      <a:pt x="36" y="3996"/>
                      <a:pt x="18" y="3988"/>
                      <a:pt x="0" y="3988"/>
                    </a:cubicBezTo>
                    <a:close/>
                    <a:moveTo>
                      <a:pt x="81772" y="0"/>
                    </a:moveTo>
                    <a:cubicBezTo>
                      <a:pt x="80738" y="0"/>
                      <a:pt x="79708" y="201"/>
                      <a:pt x="78764" y="603"/>
                    </a:cubicBezTo>
                    <a:cubicBezTo>
                      <a:pt x="77540" y="1131"/>
                      <a:pt x="76470" y="1971"/>
                      <a:pt x="75437" y="2785"/>
                    </a:cubicBezTo>
                    <a:cubicBezTo>
                      <a:pt x="74690" y="3375"/>
                      <a:pt x="73918" y="3984"/>
                      <a:pt x="73093" y="4469"/>
                    </a:cubicBezTo>
                    <a:cubicBezTo>
                      <a:pt x="71201" y="5578"/>
                      <a:pt x="68918" y="6128"/>
                      <a:pt x="66183" y="6128"/>
                    </a:cubicBezTo>
                    <a:cubicBezTo>
                      <a:pt x="64687" y="6128"/>
                      <a:pt x="63054" y="5966"/>
                      <a:pt x="61276" y="5636"/>
                    </a:cubicBezTo>
                    <a:cubicBezTo>
                      <a:pt x="59949" y="5388"/>
                      <a:pt x="58603" y="5076"/>
                      <a:pt x="57304" y="4774"/>
                    </a:cubicBezTo>
                    <a:cubicBezTo>
                      <a:pt x="54662" y="4160"/>
                      <a:pt x="51930" y="3525"/>
                      <a:pt x="49203" y="3418"/>
                    </a:cubicBezTo>
                    <a:cubicBezTo>
                      <a:pt x="48911" y="3406"/>
                      <a:pt x="48625" y="3399"/>
                      <a:pt x="48337" y="3399"/>
                    </a:cubicBezTo>
                    <a:cubicBezTo>
                      <a:pt x="46183" y="3399"/>
                      <a:pt x="44066" y="3711"/>
                      <a:pt x="41980" y="4207"/>
                    </a:cubicBezTo>
                    <a:lnTo>
                      <a:pt x="41980" y="4326"/>
                    </a:lnTo>
                    <a:cubicBezTo>
                      <a:pt x="44066" y="3827"/>
                      <a:pt x="46183" y="3514"/>
                      <a:pt x="48337" y="3514"/>
                    </a:cubicBezTo>
                    <a:cubicBezTo>
                      <a:pt x="48625" y="3514"/>
                      <a:pt x="48911" y="3518"/>
                      <a:pt x="49195" y="3532"/>
                    </a:cubicBezTo>
                    <a:cubicBezTo>
                      <a:pt x="51916" y="3636"/>
                      <a:pt x="54640" y="4271"/>
                      <a:pt x="57274" y="4885"/>
                    </a:cubicBezTo>
                    <a:cubicBezTo>
                      <a:pt x="58578" y="5187"/>
                      <a:pt x="59927" y="5499"/>
                      <a:pt x="61255" y="5747"/>
                    </a:cubicBezTo>
                    <a:cubicBezTo>
                      <a:pt x="63039" y="6077"/>
                      <a:pt x="64679" y="6242"/>
                      <a:pt x="66183" y="6242"/>
                    </a:cubicBezTo>
                    <a:cubicBezTo>
                      <a:pt x="68940" y="6242"/>
                      <a:pt x="71241" y="5686"/>
                      <a:pt x="73151" y="4566"/>
                    </a:cubicBezTo>
                    <a:cubicBezTo>
                      <a:pt x="73983" y="4077"/>
                      <a:pt x="74758" y="3468"/>
                      <a:pt x="75508" y="2876"/>
                    </a:cubicBezTo>
                    <a:cubicBezTo>
                      <a:pt x="76535" y="2064"/>
                      <a:pt x="77597" y="1228"/>
                      <a:pt x="78810" y="708"/>
                    </a:cubicBezTo>
                    <a:cubicBezTo>
                      <a:pt x="79740" y="309"/>
                      <a:pt x="80753" y="115"/>
                      <a:pt x="81772" y="115"/>
                    </a:cubicBezTo>
                    <a:cubicBezTo>
                      <a:pt x="82648" y="115"/>
                      <a:pt x="83531" y="259"/>
                      <a:pt x="84371" y="542"/>
                    </a:cubicBezTo>
                    <a:lnTo>
                      <a:pt x="84371" y="424"/>
                    </a:lnTo>
                    <a:cubicBezTo>
                      <a:pt x="83531" y="144"/>
                      <a:pt x="82648" y="0"/>
                      <a:pt x="81772" y="0"/>
                    </a:cubicBezTo>
                    <a:close/>
                    <a:moveTo>
                      <a:pt x="37756" y="5439"/>
                    </a:moveTo>
                    <a:cubicBezTo>
                      <a:pt x="36091" y="5994"/>
                      <a:pt x="34446" y="6619"/>
                      <a:pt x="32817" y="7233"/>
                    </a:cubicBezTo>
                    <a:cubicBezTo>
                      <a:pt x="31177" y="7854"/>
                      <a:pt x="29483" y="8497"/>
                      <a:pt x="27806" y="9057"/>
                    </a:cubicBezTo>
                    <a:cubicBezTo>
                      <a:pt x="23360" y="10546"/>
                      <a:pt x="19530" y="11267"/>
                      <a:pt x="15983" y="11267"/>
                    </a:cubicBezTo>
                    <a:cubicBezTo>
                      <a:pt x="15014" y="11267"/>
                      <a:pt x="14066" y="11214"/>
                      <a:pt x="13137" y="11106"/>
                    </a:cubicBezTo>
                    <a:cubicBezTo>
                      <a:pt x="8614" y="10589"/>
                      <a:pt x="4551" y="8708"/>
                      <a:pt x="1651" y="5851"/>
                    </a:cubicBezTo>
                    <a:lnTo>
                      <a:pt x="1651" y="6009"/>
                    </a:lnTo>
                    <a:cubicBezTo>
                      <a:pt x="4562" y="8841"/>
                      <a:pt x="8618" y="10704"/>
                      <a:pt x="13122" y="11220"/>
                    </a:cubicBezTo>
                    <a:cubicBezTo>
                      <a:pt x="14060" y="11328"/>
                      <a:pt x="15011" y="11382"/>
                      <a:pt x="15983" y="11382"/>
                    </a:cubicBezTo>
                    <a:cubicBezTo>
                      <a:pt x="19540" y="11382"/>
                      <a:pt x="23381" y="10657"/>
                      <a:pt x="27843" y="9164"/>
                    </a:cubicBezTo>
                    <a:cubicBezTo>
                      <a:pt x="29522" y="8604"/>
                      <a:pt x="31216" y="7962"/>
                      <a:pt x="32860" y="7341"/>
                    </a:cubicBezTo>
                    <a:cubicBezTo>
                      <a:pt x="34472" y="6731"/>
                      <a:pt x="36105" y="6113"/>
                      <a:pt x="37756" y="5557"/>
                    </a:cubicBezTo>
                    <a:lnTo>
                      <a:pt x="37756" y="5439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38" name="Google Shape;538;g11a9404f3b8_0_154"/>
              <p:cNvGrpSpPr/>
              <p:nvPr/>
            </p:nvGrpSpPr>
            <p:grpSpPr>
              <a:xfrm>
                <a:off x="4710585" y="2281922"/>
                <a:ext cx="3380235" cy="634850"/>
                <a:chOff x="4672653" y="2281922"/>
                <a:chExt cx="3380235" cy="634850"/>
              </a:xfrm>
            </p:grpSpPr>
            <p:sp>
              <p:nvSpPr>
                <p:cNvPr id="539" name="Google Shape;539;g11a9404f3b8_0_154"/>
                <p:cNvSpPr/>
                <p:nvPr/>
              </p:nvSpPr>
              <p:spPr>
                <a:xfrm>
                  <a:off x="4672653" y="2293200"/>
                  <a:ext cx="60514" cy="29235"/>
                </a:xfrm>
                <a:custGeom>
                  <a:rect b="b" l="l" r="r" t="t"/>
                  <a:pathLst>
                    <a:path extrusionOk="0" h="744" w="1540">
                      <a:moveTo>
                        <a:pt x="1539" y="0"/>
                      </a:moveTo>
                      <a:lnTo>
                        <a:pt x="1539" y="0"/>
                      </a:lnTo>
                      <a:cubicBezTo>
                        <a:pt x="1005" y="151"/>
                        <a:pt x="489" y="356"/>
                        <a:pt x="0" y="621"/>
                      </a:cubicBezTo>
                      <a:lnTo>
                        <a:pt x="0" y="743"/>
                      </a:lnTo>
                      <a:cubicBezTo>
                        <a:pt x="7" y="743"/>
                        <a:pt x="18" y="739"/>
                        <a:pt x="25" y="736"/>
                      </a:cubicBezTo>
                      <a:cubicBezTo>
                        <a:pt x="506" y="474"/>
                        <a:pt x="1012" y="270"/>
                        <a:pt x="1536" y="119"/>
                      </a:cubicBezTo>
                      <a:cubicBezTo>
                        <a:pt x="1536" y="79"/>
                        <a:pt x="1539" y="40"/>
                        <a:pt x="1539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0" name="Google Shape;540;g11a9404f3b8_0_154"/>
                <p:cNvSpPr/>
                <p:nvPr/>
              </p:nvSpPr>
              <p:spPr>
                <a:xfrm>
                  <a:off x="4737530" y="2281922"/>
                  <a:ext cx="3315358" cy="634850"/>
                </a:xfrm>
                <a:custGeom>
                  <a:rect b="b" l="l" r="r" t="t"/>
                  <a:pathLst>
                    <a:path extrusionOk="0" h="16156" w="84371">
                      <a:moveTo>
                        <a:pt x="84370" y="9834"/>
                      </a:moveTo>
                      <a:cubicBezTo>
                        <a:pt x="84352" y="9834"/>
                        <a:pt x="84335" y="9842"/>
                        <a:pt x="84324" y="9856"/>
                      </a:cubicBezTo>
                      <a:cubicBezTo>
                        <a:pt x="83871" y="10434"/>
                        <a:pt x="83373" y="10976"/>
                        <a:pt x="82834" y="11482"/>
                      </a:cubicBezTo>
                      <a:lnTo>
                        <a:pt x="82834" y="11636"/>
                      </a:lnTo>
                      <a:cubicBezTo>
                        <a:pt x="83391" y="11123"/>
                        <a:pt x="83904" y="10574"/>
                        <a:pt x="84370" y="9985"/>
                      </a:cubicBezTo>
                      <a:lnTo>
                        <a:pt x="84370" y="9834"/>
                      </a:lnTo>
                      <a:close/>
                      <a:moveTo>
                        <a:pt x="2021" y="0"/>
                      </a:moveTo>
                      <a:cubicBezTo>
                        <a:pt x="1339" y="0"/>
                        <a:pt x="660" y="86"/>
                        <a:pt x="4" y="255"/>
                      </a:cubicBezTo>
                      <a:cubicBezTo>
                        <a:pt x="4" y="298"/>
                        <a:pt x="0" y="334"/>
                        <a:pt x="0" y="377"/>
                      </a:cubicBezTo>
                      <a:cubicBezTo>
                        <a:pt x="657" y="201"/>
                        <a:pt x="1339" y="111"/>
                        <a:pt x="2025" y="111"/>
                      </a:cubicBezTo>
                      <a:cubicBezTo>
                        <a:pt x="3234" y="111"/>
                        <a:pt x="4454" y="388"/>
                        <a:pt x="5557" y="940"/>
                      </a:cubicBezTo>
                      <a:cubicBezTo>
                        <a:pt x="6770" y="1547"/>
                        <a:pt x="7832" y="2459"/>
                        <a:pt x="8862" y="3342"/>
                      </a:cubicBezTo>
                      <a:cubicBezTo>
                        <a:pt x="9609" y="3988"/>
                        <a:pt x="10388" y="4652"/>
                        <a:pt x="11216" y="5201"/>
                      </a:cubicBezTo>
                      <a:cubicBezTo>
                        <a:pt x="13482" y="6690"/>
                        <a:pt x="16307" y="7427"/>
                        <a:pt x="19784" y="7427"/>
                      </a:cubicBezTo>
                      <a:cubicBezTo>
                        <a:pt x="20833" y="7427"/>
                        <a:pt x="21938" y="7362"/>
                        <a:pt x="23108" y="7229"/>
                      </a:cubicBezTo>
                      <a:cubicBezTo>
                        <a:pt x="24439" y="7078"/>
                        <a:pt x="25786" y="6859"/>
                        <a:pt x="27088" y="6651"/>
                      </a:cubicBezTo>
                      <a:cubicBezTo>
                        <a:pt x="29497" y="6259"/>
                        <a:pt x="31977" y="5861"/>
                        <a:pt x="34461" y="5861"/>
                      </a:cubicBezTo>
                      <a:lnTo>
                        <a:pt x="34777" y="5861"/>
                      </a:lnTo>
                      <a:cubicBezTo>
                        <a:pt x="34953" y="5840"/>
                        <a:pt x="35129" y="5825"/>
                        <a:pt x="35305" y="5825"/>
                      </a:cubicBezTo>
                      <a:cubicBezTo>
                        <a:pt x="35595" y="5825"/>
                        <a:pt x="35883" y="5858"/>
                        <a:pt x="36173" y="5926"/>
                      </a:cubicBezTo>
                      <a:cubicBezTo>
                        <a:pt x="41485" y="6342"/>
                        <a:pt x="46575" y="8628"/>
                        <a:pt x="51506" y="10847"/>
                      </a:cubicBezTo>
                      <a:cubicBezTo>
                        <a:pt x="53147" y="11587"/>
                        <a:pt x="54845" y="12347"/>
                        <a:pt x="56521" y="13029"/>
                      </a:cubicBezTo>
                      <a:cubicBezTo>
                        <a:pt x="61751" y="15150"/>
                        <a:pt x="66126" y="16156"/>
                        <a:pt x="70189" y="16156"/>
                      </a:cubicBezTo>
                      <a:cubicBezTo>
                        <a:pt x="70544" y="16156"/>
                        <a:pt x="70892" y="16149"/>
                        <a:pt x="71245" y="16134"/>
                      </a:cubicBezTo>
                      <a:cubicBezTo>
                        <a:pt x="75749" y="15937"/>
                        <a:pt x="79805" y="14365"/>
                        <a:pt x="82720" y="11741"/>
                      </a:cubicBezTo>
                      <a:lnTo>
                        <a:pt x="82720" y="11587"/>
                      </a:lnTo>
                      <a:cubicBezTo>
                        <a:pt x="79819" y="14235"/>
                        <a:pt x="75759" y="15826"/>
                        <a:pt x="71237" y="16019"/>
                      </a:cubicBezTo>
                      <a:cubicBezTo>
                        <a:pt x="70889" y="16033"/>
                        <a:pt x="70541" y="16041"/>
                        <a:pt x="70189" y="16041"/>
                      </a:cubicBezTo>
                      <a:cubicBezTo>
                        <a:pt x="66141" y="16041"/>
                        <a:pt x="61776" y="15039"/>
                        <a:pt x="56564" y="12925"/>
                      </a:cubicBezTo>
                      <a:cubicBezTo>
                        <a:pt x="54891" y="12243"/>
                        <a:pt x="53194" y="11482"/>
                        <a:pt x="51553" y="10743"/>
                      </a:cubicBezTo>
                      <a:cubicBezTo>
                        <a:pt x="46303" y="8381"/>
                        <a:pt x="40871" y="5941"/>
                        <a:pt x="35172" y="5757"/>
                      </a:cubicBezTo>
                      <a:cubicBezTo>
                        <a:pt x="34935" y="5750"/>
                        <a:pt x="34698" y="5747"/>
                        <a:pt x="34461" y="5747"/>
                      </a:cubicBezTo>
                      <a:cubicBezTo>
                        <a:pt x="31970" y="5747"/>
                        <a:pt x="29483" y="6148"/>
                        <a:pt x="27071" y="6536"/>
                      </a:cubicBezTo>
                      <a:cubicBezTo>
                        <a:pt x="25771" y="6748"/>
                        <a:pt x="24426" y="6963"/>
                        <a:pt x="23097" y="7114"/>
                      </a:cubicBezTo>
                      <a:cubicBezTo>
                        <a:pt x="21931" y="7247"/>
                        <a:pt x="20829" y="7315"/>
                        <a:pt x="19784" y="7315"/>
                      </a:cubicBezTo>
                      <a:cubicBezTo>
                        <a:pt x="16328" y="7315"/>
                        <a:pt x="13525" y="6582"/>
                        <a:pt x="11281" y="5104"/>
                      </a:cubicBezTo>
                      <a:cubicBezTo>
                        <a:pt x="10456" y="4562"/>
                        <a:pt x="9680" y="3898"/>
                        <a:pt x="8934" y="3256"/>
                      </a:cubicBezTo>
                      <a:cubicBezTo>
                        <a:pt x="7900" y="2369"/>
                        <a:pt x="6831" y="1450"/>
                        <a:pt x="5607" y="837"/>
                      </a:cubicBezTo>
                      <a:cubicBezTo>
                        <a:pt x="4487" y="277"/>
                        <a:pt x="3252" y="0"/>
                        <a:pt x="2021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41" name="Google Shape;541;g11a9404f3b8_0_154"/>
              <p:cNvSpPr/>
              <p:nvPr/>
            </p:nvSpPr>
            <p:spPr>
              <a:xfrm>
                <a:off x="4921590" y="3223954"/>
                <a:ext cx="166021" cy="741615"/>
              </a:xfrm>
              <a:custGeom>
                <a:rect b="b" l="l" r="r" t="t"/>
                <a:pathLst>
                  <a:path extrusionOk="0" h="18873" w="4225">
                    <a:moveTo>
                      <a:pt x="0" y="0"/>
                    </a:moveTo>
                    <a:lnTo>
                      <a:pt x="0" y="18872"/>
                    </a:lnTo>
                    <a:lnTo>
                      <a:pt x="4225" y="1887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g11a9404f3b8_0_154"/>
              <p:cNvSpPr/>
              <p:nvPr/>
            </p:nvSpPr>
            <p:spPr>
              <a:xfrm>
                <a:off x="5168405" y="3072588"/>
                <a:ext cx="166179" cy="892979"/>
              </a:xfrm>
              <a:custGeom>
                <a:rect b="b" l="l" r="r" t="t"/>
                <a:pathLst>
                  <a:path extrusionOk="0" h="22725" w="4229">
                    <a:moveTo>
                      <a:pt x="1" y="1"/>
                    </a:moveTo>
                    <a:lnTo>
                      <a:pt x="1" y="22724"/>
                    </a:lnTo>
                    <a:lnTo>
                      <a:pt x="4229" y="22724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g11a9404f3b8_0_154"/>
              <p:cNvSpPr/>
              <p:nvPr/>
            </p:nvSpPr>
            <p:spPr>
              <a:xfrm>
                <a:off x="5415377" y="2923933"/>
                <a:ext cx="166179" cy="1041632"/>
              </a:xfrm>
              <a:custGeom>
                <a:rect b="b" l="l" r="r" t="t"/>
                <a:pathLst>
                  <a:path extrusionOk="0" h="26508" w="4229">
                    <a:moveTo>
                      <a:pt x="1" y="0"/>
                    </a:moveTo>
                    <a:lnTo>
                      <a:pt x="1" y="26507"/>
                    </a:lnTo>
                    <a:lnTo>
                      <a:pt x="4229" y="26507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g11a9404f3b8_0_154"/>
              <p:cNvSpPr/>
              <p:nvPr/>
            </p:nvSpPr>
            <p:spPr>
              <a:xfrm>
                <a:off x="5662310" y="2741719"/>
                <a:ext cx="166100" cy="1223843"/>
              </a:xfrm>
              <a:custGeom>
                <a:rect b="b" l="l" r="r" t="t"/>
                <a:pathLst>
                  <a:path extrusionOk="0" h="31145" w="4227">
                    <a:moveTo>
                      <a:pt x="1" y="0"/>
                    </a:moveTo>
                    <a:lnTo>
                      <a:pt x="1" y="31144"/>
                    </a:lnTo>
                    <a:lnTo>
                      <a:pt x="4226" y="31144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g11a9404f3b8_0_154"/>
              <p:cNvSpPr/>
              <p:nvPr/>
            </p:nvSpPr>
            <p:spPr>
              <a:xfrm>
                <a:off x="5909282" y="3001659"/>
                <a:ext cx="166061" cy="963906"/>
              </a:xfrm>
              <a:custGeom>
                <a:rect b="b" l="l" r="r" t="t"/>
                <a:pathLst>
                  <a:path extrusionOk="0" h="24530" w="4226">
                    <a:moveTo>
                      <a:pt x="1" y="0"/>
                    </a:moveTo>
                    <a:lnTo>
                      <a:pt x="1" y="24529"/>
                    </a:lnTo>
                    <a:lnTo>
                      <a:pt x="4225" y="24529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g11a9404f3b8_0_154"/>
              <p:cNvSpPr/>
              <p:nvPr/>
            </p:nvSpPr>
            <p:spPr>
              <a:xfrm>
                <a:off x="6156254" y="2640416"/>
                <a:ext cx="166061" cy="1325145"/>
              </a:xfrm>
              <a:custGeom>
                <a:rect b="b" l="l" r="r" t="t"/>
                <a:pathLst>
                  <a:path extrusionOk="0" h="33723" w="4226">
                    <a:moveTo>
                      <a:pt x="1" y="1"/>
                    </a:moveTo>
                    <a:lnTo>
                      <a:pt x="1" y="33722"/>
                    </a:lnTo>
                    <a:lnTo>
                      <a:pt x="4225" y="3372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g11a9404f3b8_0_154"/>
              <p:cNvSpPr/>
              <p:nvPr/>
            </p:nvSpPr>
            <p:spPr>
              <a:xfrm>
                <a:off x="6403226" y="3091489"/>
                <a:ext cx="166061" cy="874078"/>
              </a:xfrm>
              <a:custGeom>
                <a:rect b="b" l="l" r="r" t="t"/>
                <a:pathLst>
                  <a:path extrusionOk="0" h="22244" w="4226">
                    <a:moveTo>
                      <a:pt x="1" y="0"/>
                    </a:moveTo>
                    <a:lnTo>
                      <a:pt x="1" y="22243"/>
                    </a:lnTo>
                    <a:lnTo>
                      <a:pt x="4225" y="22243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g11a9404f3b8_0_154"/>
              <p:cNvSpPr/>
              <p:nvPr/>
            </p:nvSpPr>
            <p:spPr>
              <a:xfrm>
                <a:off x="6650080" y="2798266"/>
                <a:ext cx="166179" cy="1167297"/>
              </a:xfrm>
              <a:custGeom>
                <a:rect b="b" l="l" r="r" t="t"/>
                <a:pathLst>
                  <a:path extrusionOk="0" h="29706" w="4229">
                    <a:moveTo>
                      <a:pt x="0" y="1"/>
                    </a:moveTo>
                    <a:lnTo>
                      <a:pt x="0" y="29705"/>
                    </a:lnTo>
                    <a:lnTo>
                      <a:pt x="4228" y="29705"/>
                    </a:lnTo>
                    <a:lnTo>
                      <a:pt x="4228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g11a9404f3b8_0_154"/>
              <p:cNvSpPr/>
              <p:nvPr/>
            </p:nvSpPr>
            <p:spPr>
              <a:xfrm>
                <a:off x="6897013" y="3673574"/>
                <a:ext cx="166218" cy="292001"/>
              </a:xfrm>
              <a:custGeom>
                <a:rect b="b" l="l" r="r" t="t"/>
                <a:pathLst>
                  <a:path extrusionOk="0" h="7431" w="4230">
                    <a:moveTo>
                      <a:pt x="1" y="1"/>
                    </a:moveTo>
                    <a:lnTo>
                      <a:pt x="1" y="7430"/>
                    </a:lnTo>
                    <a:lnTo>
                      <a:pt x="4229" y="7430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g11a9404f3b8_0_154"/>
              <p:cNvSpPr/>
              <p:nvPr/>
            </p:nvSpPr>
            <p:spPr>
              <a:xfrm>
                <a:off x="7143985" y="2724901"/>
                <a:ext cx="166061" cy="1240661"/>
              </a:xfrm>
              <a:custGeom>
                <a:rect b="b" l="l" r="r" t="t"/>
                <a:pathLst>
                  <a:path extrusionOk="0" h="31573" w="4226">
                    <a:moveTo>
                      <a:pt x="1" y="1"/>
                    </a:moveTo>
                    <a:lnTo>
                      <a:pt x="1" y="31572"/>
                    </a:lnTo>
                    <a:lnTo>
                      <a:pt x="4225" y="3157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g11a9404f3b8_0_154"/>
              <p:cNvSpPr/>
              <p:nvPr/>
            </p:nvSpPr>
            <p:spPr>
              <a:xfrm>
                <a:off x="7390957" y="2381065"/>
                <a:ext cx="166061" cy="1584492"/>
              </a:xfrm>
              <a:custGeom>
                <a:rect b="b" l="l" r="r" t="t"/>
                <a:pathLst>
                  <a:path extrusionOk="0" h="40323" w="4226">
                    <a:moveTo>
                      <a:pt x="1" y="0"/>
                    </a:moveTo>
                    <a:lnTo>
                      <a:pt x="1" y="40322"/>
                    </a:lnTo>
                    <a:lnTo>
                      <a:pt x="4225" y="4032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g11a9404f3b8_0_154"/>
              <p:cNvSpPr/>
              <p:nvPr/>
            </p:nvSpPr>
            <p:spPr>
              <a:xfrm>
                <a:off x="7637929" y="3115184"/>
                <a:ext cx="166061" cy="850383"/>
              </a:xfrm>
              <a:custGeom>
                <a:rect b="b" l="l" r="r" t="t"/>
                <a:pathLst>
                  <a:path extrusionOk="0" h="21641" w="4226">
                    <a:moveTo>
                      <a:pt x="1" y="0"/>
                    </a:moveTo>
                    <a:lnTo>
                      <a:pt x="1" y="21640"/>
                    </a:lnTo>
                    <a:lnTo>
                      <a:pt x="4225" y="21640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3" name="Google Shape;553;g11a9404f3b8_0_154"/>
          <p:cNvGrpSpPr/>
          <p:nvPr/>
        </p:nvGrpSpPr>
        <p:grpSpPr>
          <a:xfrm>
            <a:off x="5262046" y="2085203"/>
            <a:ext cx="1054922" cy="2623644"/>
            <a:chOff x="5262046" y="2234728"/>
            <a:chExt cx="1054922" cy="2623644"/>
          </a:xfrm>
        </p:grpSpPr>
        <p:sp>
          <p:nvSpPr>
            <p:cNvPr id="554" name="Google Shape;554;g11a9404f3b8_0_154"/>
            <p:cNvSpPr/>
            <p:nvPr/>
          </p:nvSpPr>
          <p:spPr>
            <a:xfrm>
              <a:off x="6104070" y="2510819"/>
              <a:ext cx="54895" cy="4008"/>
            </a:xfrm>
            <a:custGeom>
              <a:rect b="b" l="l" r="r" t="t"/>
              <a:pathLst>
                <a:path extrusionOk="0" h="102" w="1397">
                  <a:moveTo>
                    <a:pt x="529" y="0"/>
                  </a:moveTo>
                  <a:cubicBezTo>
                    <a:pt x="353" y="0"/>
                    <a:pt x="177" y="15"/>
                    <a:pt x="1" y="36"/>
                  </a:cubicBezTo>
                  <a:cubicBezTo>
                    <a:pt x="134" y="40"/>
                    <a:pt x="263" y="43"/>
                    <a:pt x="393" y="47"/>
                  </a:cubicBezTo>
                  <a:cubicBezTo>
                    <a:pt x="729" y="58"/>
                    <a:pt x="1064" y="76"/>
                    <a:pt x="1397" y="101"/>
                  </a:cubicBezTo>
                  <a:cubicBezTo>
                    <a:pt x="1107" y="33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C2D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g11a9404f3b8_0_154"/>
            <p:cNvSpPr/>
            <p:nvPr/>
          </p:nvSpPr>
          <p:spPr>
            <a:xfrm>
              <a:off x="6266871" y="2618410"/>
              <a:ext cx="157" cy="236"/>
            </a:xfrm>
            <a:custGeom>
              <a:rect b="b" l="l" r="r" t="t"/>
              <a:pathLst>
                <a:path extrusionOk="0" h="6" w="4">
                  <a:moveTo>
                    <a:pt x="0" y="1"/>
                  </a:moveTo>
                  <a:cubicBezTo>
                    <a:pt x="0" y="5"/>
                    <a:pt x="4" y="5"/>
                    <a:pt x="4" y="5"/>
                  </a:cubicBezTo>
                  <a:cubicBezTo>
                    <a:pt x="4" y="5"/>
                    <a:pt x="0" y="5"/>
                    <a:pt x="0" y="1"/>
                  </a:cubicBezTo>
                  <a:close/>
                </a:path>
              </a:pathLst>
            </a:custGeom>
            <a:solidFill>
              <a:srgbClr val="99BD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g11a9404f3b8_0_154"/>
            <p:cNvSpPr/>
            <p:nvPr/>
          </p:nvSpPr>
          <p:spPr>
            <a:xfrm>
              <a:off x="5977067" y="2638333"/>
              <a:ext cx="3340" cy="49826"/>
            </a:xfrm>
            <a:custGeom>
              <a:rect b="b" l="l" r="r" t="t"/>
              <a:pathLst>
                <a:path extrusionOk="0" h="1268" w="85">
                  <a:moveTo>
                    <a:pt x="42" y="0"/>
                  </a:moveTo>
                  <a:cubicBezTo>
                    <a:pt x="9" y="244"/>
                    <a:pt x="1" y="487"/>
                    <a:pt x="15" y="728"/>
                  </a:cubicBezTo>
                  <a:lnTo>
                    <a:pt x="15" y="728"/>
                  </a:lnTo>
                  <a:cubicBezTo>
                    <a:pt x="2" y="487"/>
                    <a:pt x="11" y="243"/>
                    <a:pt x="45" y="0"/>
                  </a:cubicBezTo>
                  <a:close/>
                  <a:moveTo>
                    <a:pt x="15" y="728"/>
                  </a:moveTo>
                  <a:lnTo>
                    <a:pt x="15" y="728"/>
                  </a:lnTo>
                  <a:cubicBezTo>
                    <a:pt x="26" y="910"/>
                    <a:pt x="49" y="1091"/>
                    <a:pt x="85" y="1267"/>
                  </a:cubicBezTo>
                  <a:cubicBezTo>
                    <a:pt x="75" y="1213"/>
                    <a:pt x="63" y="1156"/>
                    <a:pt x="56" y="1099"/>
                  </a:cubicBezTo>
                  <a:cubicBezTo>
                    <a:pt x="37" y="976"/>
                    <a:pt x="23" y="852"/>
                    <a:pt x="15" y="728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g11a9404f3b8_0_154"/>
            <p:cNvSpPr/>
            <p:nvPr/>
          </p:nvSpPr>
          <p:spPr>
            <a:xfrm>
              <a:off x="5988698" y="2715077"/>
              <a:ext cx="39099" cy="54306"/>
            </a:xfrm>
            <a:custGeom>
              <a:rect b="b" l="l" r="r" t="t"/>
              <a:pathLst>
                <a:path extrusionOk="0" h="1382" w="995">
                  <a:moveTo>
                    <a:pt x="1" y="0"/>
                  </a:moveTo>
                  <a:lnTo>
                    <a:pt x="1" y="0"/>
                  </a:lnTo>
                  <a:cubicBezTo>
                    <a:pt x="220" y="527"/>
                    <a:pt x="557" y="1001"/>
                    <a:pt x="995" y="1382"/>
                  </a:cubicBezTo>
                  <a:cubicBezTo>
                    <a:pt x="561" y="1001"/>
                    <a:pt x="220" y="524"/>
                    <a:pt x="1" y="0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g11a9404f3b8_0_154"/>
            <p:cNvSpPr/>
            <p:nvPr/>
          </p:nvSpPr>
          <p:spPr>
            <a:xfrm>
              <a:off x="5965592" y="2784355"/>
              <a:ext cx="125548" cy="256714"/>
            </a:xfrm>
            <a:custGeom>
              <a:rect b="b" l="l" r="r" t="t"/>
              <a:pathLst>
                <a:path extrusionOk="0" h="6533" w="3195">
                  <a:moveTo>
                    <a:pt x="2729" y="0"/>
                  </a:moveTo>
                  <a:cubicBezTo>
                    <a:pt x="2573" y="0"/>
                    <a:pt x="2423" y="83"/>
                    <a:pt x="2344" y="229"/>
                  </a:cubicBezTo>
                  <a:cubicBezTo>
                    <a:pt x="1838" y="1169"/>
                    <a:pt x="1414" y="2139"/>
                    <a:pt x="1001" y="3115"/>
                  </a:cubicBezTo>
                  <a:cubicBezTo>
                    <a:pt x="804" y="3606"/>
                    <a:pt x="600" y="4091"/>
                    <a:pt x="417" y="4590"/>
                  </a:cubicBezTo>
                  <a:lnTo>
                    <a:pt x="137" y="5329"/>
                  </a:lnTo>
                  <a:cubicBezTo>
                    <a:pt x="44" y="5577"/>
                    <a:pt x="0" y="5843"/>
                    <a:pt x="173" y="6187"/>
                  </a:cubicBezTo>
                  <a:cubicBezTo>
                    <a:pt x="284" y="6404"/>
                    <a:pt x="505" y="6533"/>
                    <a:pt x="736" y="6533"/>
                  </a:cubicBezTo>
                  <a:cubicBezTo>
                    <a:pt x="819" y="6533"/>
                    <a:pt x="903" y="6516"/>
                    <a:pt x="983" y="6481"/>
                  </a:cubicBezTo>
                  <a:cubicBezTo>
                    <a:pt x="1339" y="6330"/>
                    <a:pt x="1475" y="6101"/>
                    <a:pt x="1561" y="5850"/>
                  </a:cubicBezTo>
                  <a:lnTo>
                    <a:pt x="1823" y="5103"/>
                  </a:lnTo>
                  <a:cubicBezTo>
                    <a:pt x="2007" y="4604"/>
                    <a:pt x="2161" y="4098"/>
                    <a:pt x="2326" y="3595"/>
                  </a:cubicBezTo>
                  <a:cubicBezTo>
                    <a:pt x="2638" y="2587"/>
                    <a:pt x="2936" y="1571"/>
                    <a:pt x="3155" y="523"/>
                  </a:cubicBezTo>
                  <a:cubicBezTo>
                    <a:pt x="3195" y="340"/>
                    <a:pt x="3108" y="146"/>
                    <a:pt x="2936" y="53"/>
                  </a:cubicBezTo>
                  <a:cubicBezTo>
                    <a:pt x="2870" y="17"/>
                    <a:pt x="2799" y="0"/>
                    <a:pt x="2729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g11a9404f3b8_0_154"/>
            <p:cNvSpPr/>
            <p:nvPr/>
          </p:nvSpPr>
          <p:spPr>
            <a:xfrm>
              <a:off x="5288021" y="2719557"/>
              <a:ext cx="227950" cy="308348"/>
            </a:xfrm>
            <a:custGeom>
              <a:rect b="b" l="l" r="r" t="t"/>
              <a:pathLst>
                <a:path extrusionOk="0" h="7847" w="5801">
                  <a:moveTo>
                    <a:pt x="2024" y="1"/>
                  </a:moveTo>
                  <a:cubicBezTo>
                    <a:pt x="1928" y="130"/>
                    <a:pt x="1863" y="223"/>
                    <a:pt x="1788" y="331"/>
                  </a:cubicBezTo>
                  <a:cubicBezTo>
                    <a:pt x="1716" y="438"/>
                    <a:pt x="1648" y="543"/>
                    <a:pt x="1579" y="650"/>
                  </a:cubicBezTo>
                  <a:cubicBezTo>
                    <a:pt x="1446" y="866"/>
                    <a:pt x="1321" y="1081"/>
                    <a:pt x="1203" y="1303"/>
                  </a:cubicBezTo>
                  <a:cubicBezTo>
                    <a:pt x="966" y="1745"/>
                    <a:pt x="761" y="2204"/>
                    <a:pt x="582" y="2678"/>
                  </a:cubicBezTo>
                  <a:cubicBezTo>
                    <a:pt x="227" y="3626"/>
                    <a:pt x="0" y="4652"/>
                    <a:pt x="15" y="5718"/>
                  </a:cubicBezTo>
                  <a:cubicBezTo>
                    <a:pt x="15" y="5822"/>
                    <a:pt x="18" y="6049"/>
                    <a:pt x="68" y="6256"/>
                  </a:cubicBezTo>
                  <a:cubicBezTo>
                    <a:pt x="115" y="6465"/>
                    <a:pt x="205" y="6680"/>
                    <a:pt x="330" y="6864"/>
                  </a:cubicBezTo>
                  <a:cubicBezTo>
                    <a:pt x="585" y="7240"/>
                    <a:pt x="933" y="7452"/>
                    <a:pt x="1235" y="7578"/>
                  </a:cubicBezTo>
                  <a:cubicBezTo>
                    <a:pt x="1544" y="7707"/>
                    <a:pt x="1831" y="7768"/>
                    <a:pt x="2104" y="7804"/>
                  </a:cubicBezTo>
                  <a:cubicBezTo>
                    <a:pt x="2380" y="7840"/>
                    <a:pt x="2642" y="7847"/>
                    <a:pt x="2901" y="7847"/>
                  </a:cubicBezTo>
                  <a:cubicBezTo>
                    <a:pt x="3927" y="7822"/>
                    <a:pt x="4860" y="7628"/>
                    <a:pt x="5800" y="7341"/>
                  </a:cubicBezTo>
                  <a:lnTo>
                    <a:pt x="5603" y="6397"/>
                  </a:lnTo>
                  <a:cubicBezTo>
                    <a:pt x="5166" y="6423"/>
                    <a:pt x="4720" y="6442"/>
                    <a:pt x="4281" y="6442"/>
                  </a:cubicBezTo>
                  <a:cubicBezTo>
                    <a:pt x="3831" y="6442"/>
                    <a:pt x="3389" y="6422"/>
                    <a:pt x="2972" y="6372"/>
                  </a:cubicBezTo>
                  <a:cubicBezTo>
                    <a:pt x="2563" y="6325"/>
                    <a:pt x="2161" y="6225"/>
                    <a:pt x="1928" y="6092"/>
                  </a:cubicBezTo>
                  <a:cubicBezTo>
                    <a:pt x="1809" y="6024"/>
                    <a:pt x="1763" y="5959"/>
                    <a:pt x="1769" y="5938"/>
                  </a:cubicBezTo>
                  <a:lnTo>
                    <a:pt x="1773" y="5905"/>
                  </a:lnTo>
                  <a:lnTo>
                    <a:pt x="1784" y="5754"/>
                  </a:lnTo>
                  <a:cubicBezTo>
                    <a:pt x="1834" y="4961"/>
                    <a:pt x="2061" y="4157"/>
                    <a:pt x="2376" y="3382"/>
                  </a:cubicBezTo>
                  <a:cubicBezTo>
                    <a:pt x="2538" y="2991"/>
                    <a:pt x="2728" y="2610"/>
                    <a:pt x="2929" y="2237"/>
                  </a:cubicBezTo>
                  <a:cubicBezTo>
                    <a:pt x="3030" y="2050"/>
                    <a:pt x="3137" y="1863"/>
                    <a:pt x="3249" y="1684"/>
                  </a:cubicBezTo>
                  <a:lnTo>
                    <a:pt x="3417" y="1419"/>
                  </a:lnTo>
                  <a:cubicBezTo>
                    <a:pt x="3471" y="1336"/>
                    <a:pt x="3539" y="1235"/>
                    <a:pt x="3578" y="1178"/>
                  </a:cubicBezTo>
                  <a:lnTo>
                    <a:pt x="202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g11a9404f3b8_0_154"/>
            <p:cNvSpPr/>
            <p:nvPr/>
          </p:nvSpPr>
          <p:spPr>
            <a:xfrm>
              <a:off x="5297766" y="2639787"/>
              <a:ext cx="193528" cy="199147"/>
            </a:xfrm>
            <a:custGeom>
              <a:rect b="b" l="l" r="r" t="t"/>
              <a:pathLst>
                <a:path extrusionOk="0" h="5068" w="4925">
                  <a:moveTo>
                    <a:pt x="2971" y="1"/>
                  </a:moveTo>
                  <a:cubicBezTo>
                    <a:pt x="2873" y="1"/>
                    <a:pt x="2766" y="14"/>
                    <a:pt x="2649" y="43"/>
                  </a:cubicBezTo>
                  <a:cubicBezTo>
                    <a:pt x="1863" y="236"/>
                    <a:pt x="0" y="3338"/>
                    <a:pt x="0" y="3338"/>
                  </a:cubicBezTo>
                  <a:lnTo>
                    <a:pt x="4174" y="5067"/>
                  </a:lnTo>
                  <a:cubicBezTo>
                    <a:pt x="4174" y="5067"/>
                    <a:pt x="4924" y="2705"/>
                    <a:pt x="4454" y="1761"/>
                  </a:cubicBezTo>
                  <a:cubicBezTo>
                    <a:pt x="4017" y="883"/>
                    <a:pt x="3772" y="1"/>
                    <a:pt x="297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g11a9404f3b8_0_154"/>
            <p:cNvSpPr/>
            <p:nvPr/>
          </p:nvSpPr>
          <p:spPr>
            <a:xfrm>
              <a:off x="5488310" y="2958906"/>
              <a:ext cx="102442" cy="63068"/>
            </a:xfrm>
            <a:custGeom>
              <a:rect b="b" l="l" r="r" t="t"/>
              <a:pathLst>
                <a:path extrusionOk="0" h="1605" w="2607">
                  <a:moveTo>
                    <a:pt x="2606" y="1"/>
                  </a:moveTo>
                  <a:lnTo>
                    <a:pt x="696" y="202"/>
                  </a:lnTo>
                  <a:lnTo>
                    <a:pt x="0" y="765"/>
                  </a:lnTo>
                  <a:cubicBezTo>
                    <a:pt x="312" y="1494"/>
                    <a:pt x="1533" y="1605"/>
                    <a:pt x="1533" y="1605"/>
                  </a:cubicBezTo>
                  <a:lnTo>
                    <a:pt x="2606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g11a9404f3b8_0_154"/>
            <p:cNvSpPr/>
            <p:nvPr/>
          </p:nvSpPr>
          <p:spPr>
            <a:xfrm>
              <a:off x="5548510" y="2958906"/>
              <a:ext cx="95801" cy="96076"/>
            </a:xfrm>
            <a:custGeom>
              <a:rect b="b" l="l" r="r" t="t"/>
              <a:pathLst>
                <a:path extrusionOk="0" h="2445" w="2438">
                  <a:moveTo>
                    <a:pt x="1074" y="1"/>
                  </a:moveTo>
                  <a:lnTo>
                    <a:pt x="1" y="1605"/>
                  </a:lnTo>
                  <a:lnTo>
                    <a:pt x="970" y="2445"/>
                  </a:lnTo>
                  <a:lnTo>
                    <a:pt x="2438" y="851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g11a9404f3b8_0_154"/>
            <p:cNvSpPr/>
            <p:nvPr/>
          </p:nvSpPr>
          <p:spPr>
            <a:xfrm>
              <a:off x="5395494" y="4767365"/>
              <a:ext cx="39099" cy="18940"/>
            </a:xfrm>
            <a:custGeom>
              <a:rect b="b" l="l" r="r" t="t"/>
              <a:pathLst>
                <a:path extrusionOk="0" h="482" w="995">
                  <a:moveTo>
                    <a:pt x="796" y="88"/>
                  </a:moveTo>
                  <a:cubicBezTo>
                    <a:pt x="818" y="88"/>
                    <a:pt x="836" y="91"/>
                    <a:pt x="851" y="98"/>
                  </a:cubicBezTo>
                  <a:cubicBezTo>
                    <a:pt x="865" y="105"/>
                    <a:pt x="883" y="119"/>
                    <a:pt x="890" y="159"/>
                  </a:cubicBezTo>
                  <a:cubicBezTo>
                    <a:pt x="901" y="227"/>
                    <a:pt x="887" y="281"/>
                    <a:pt x="843" y="316"/>
                  </a:cubicBezTo>
                  <a:cubicBezTo>
                    <a:pt x="789" y="368"/>
                    <a:pt x="685" y="393"/>
                    <a:pt x="545" y="393"/>
                  </a:cubicBezTo>
                  <a:cubicBezTo>
                    <a:pt x="438" y="393"/>
                    <a:pt x="310" y="378"/>
                    <a:pt x="166" y="349"/>
                  </a:cubicBezTo>
                  <a:cubicBezTo>
                    <a:pt x="372" y="227"/>
                    <a:pt x="650" y="88"/>
                    <a:pt x="796" y="88"/>
                  </a:cubicBezTo>
                  <a:close/>
                  <a:moveTo>
                    <a:pt x="792" y="1"/>
                  </a:moveTo>
                  <a:cubicBezTo>
                    <a:pt x="533" y="1"/>
                    <a:pt x="82" y="297"/>
                    <a:pt x="25" y="334"/>
                  </a:cubicBezTo>
                  <a:cubicBezTo>
                    <a:pt x="11" y="342"/>
                    <a:pt x="0" y="359"/>
                    <a:pt x="4" y="378"/>
                  </a:cubicBezTo>
                  <a:cubicBezTo>
                    <a:pt x="7" y="396"/>
                    <a:pt x="22" y="410"/>
                    <a:pt x="40" y="414"/>
                  </a:cubicBezTo>
                  <a:cubicBezTo>
                    <a:pt x="172" y="446"/>
                    <a:pt x="366" y="482"/>
                    <a:pt x="542" y="482"/>
                  </a:cubicBezTo>
                  <a:cubicBezTo>
                    <a:pt x="689" y="482"/>
                    <a:pt x="825" y="457"/>
                    <a:pt x="905" y="385"/>
                  </a:cubicBezTo>
                  <a:cubicBezTo>
                    <a:pt x="969" y="328"/>
                    <a:pt x="994" y="245"/>
                    <a:pt x="980" y="144"/>
                  </a:cubicBezTo>
                  <a:cubicBezTo>
                    <a:pt x="969" y="69"/>
                    <a:pt x="923" y="33"/>
                    <a:pt x="887" y="19"/>
                  </a:cubicBezTo>
                  <a:cubicBezTo>
                    <a:pt x="860" y="7"/>
                    <a:pt x="828" y="1"/>
                    <a:pt x="7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g11a9404f3b8_0_154"/>
            <p:cNvSpPr/>
            <p:nvPr/>
          </p:nvSpPr>
          <p:spPr>
            <a:xfrm>
              <a:off x="5395612" y="4749799"/>
              <a:ext cx="23341" cy="33990"/>
            </a:xfrm>
            <a:custGeom>
              <a:rect b="b" l="l" r="r" t="t"/>
              <a:pathLst>
                <a:path extrusionOk="0" h="865" w="594">
                  <a:moveTo>
                    <a:pt x="385" y="92"/>
                  </a:moveTo>
                  <a:cubicBezTo>
                    <a:pt x="446" y="100"/>
                    <a:pt x="456" y="125"/>
                    <a:pt x="461" y="147"/>
                  </a:cubicBezTo>
                  <a:cubicBezTo>
                    <a:pt x="489" y="279"/>
                    <a:pt x="274" y="588"/>
                    <a:pt x="94" y="731"/>
                  </a:cubicBezTo>
                  <a:cubicBezTo>
                    <a:pt x="101" y="548"/>
                    <a:pt x="144" y="240"/>
                    <a:pt x="267" y="132"/>
                  </a:cubicBezTo>
                  <a:cubicBezTo>
                    <a:pt x="295" y="103"/>
                    <a:pt x="327" y="92"/>
                    <a:pt x="367" y="92"/>
                  </a:cubicBezTo>
                  <a:close/>
                  <a:moveTo>
                    <a:pt x="361" y="0"/>
                  </a:moveTo>
                  <a:cubicBezTo>
                    <a:pt x="303" y="0"/>
                    <a:pt x="250" y="22"/>
                    <a:pt x="206" y="64"/>
                  </a:cubicBezTo>
                  <a:cubicBezTo>
                    <a:pt x="1" y="246"/>
                    <a:pt x="1" y="796"/>
                    <a:pt x="1" y="818"/>
                  </a:cubicBezTo>
                  <a:cubicBezTo>
                    <a:pt x="1" y="836"/>
                    <a:pt x="12" y="849"/>
                    <a:pt x="22" y="857"/>
                  </a:cubicBezTo>
                  <a:cubicBezTo>
                    <a:pt x="30" y="861"/>
                    <a:pt x="37" y="864"/>
                    <a:pt x="47" y="864"/>
                  </a:cubicBezTo>
                  <a:cubicBezTo>
                    <a:pt x="55" y="864"/>
                    <a:pt x="62" y="861"/>
                    <a:pt x="69" y="857"/>
                  </a:cubicBezTo>
                  <a:cubicBezTo>
                    <a:pt x="249" y="756"/>
                    <a:pt x="593" y="344"/>
                    <a:pt x="550" y="128"/>
                  </a:cubicBezTo>
                  <a:cubicBezTo>
                    <a:pt x="542" y="89"/>
                    <a:pt x="511" y="17"/>
                    <a:pt x="396" y="3"/>
                  </a:cubicBezTo>
                  <a:cubicBezTo>
                    <a:pt x="384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g11a9404f3b8_0_154"/>
            <p:cNvSpPr/>
            <p:nvPr/>
          </p:nvSpPr>
          <p:spPr>
            <a:xfrm>
              <a:off x="5732413" y="4767404"/>
              <a:ext cx="46722" cy="19058"/>
            </a:xfrm>
            <a:custGeom>
              <a:rect b="b" l="l" r="r" t="t"/>
              <a:pathLst>
                <a:path extrusionOk="0" h="485" w="1189">
                  <a:moveTo>
                    <a:pt x="977" y="88"/>
                  </a:moveTo>
                  <a:cubicBezTo>
                    <a:pt x="1011" y="88"/>
                    <a:pt x="1039" y="93"/>
                    <a:pt x="1060" y="104"/>
                  </a:cubicBezTo>
                  <a:cubicBezTo>
                    <a:pt x="1081" y="115"/>
                    <a:pt x="1089" y="129"/>
                    <a:pt x="1092" y="154"/>
                  </a:cubicBezTo>
                  <a:cubicBezTo>
                    <a:pt x="1099" y="215"/>
                    <a:pt x="1081" y="262"/>
                    <a:pt x="1042" y="298"/>
                  </a:cubicBezTo>
                  <a:cubicBezTo>
                    <a:pt x="973" y="361"/>
                    <a:pt x="830" y="392"/>
                    <a:pt x="634" y="392"/>
                  </a:cubicBezTo>
                  <a:cubicBezTo>
                    <a:pt x="506" y="392"/>
                    <a:pt x="356" y="378"/>
                    <a:pt x="188" y="352"/>
                  </a:cubicBezTo>
                  <a:cubicBezTo>
                    <a:pt x="449" y="225"/>
                    <a:pt x="798" y="88"/>
                    <a:pt x="977" y="88"/>
                  </a:cubicBezTo>
                  <a:close/>
                  <a:moveTo>
                    <a:pt x="979" y="0"/>
                  </a:moveTo>
                  <a:cubicBezTo>
                    <a:pt x="673" y="0"/>
                    <a:pt x="100" y="293"/>
                    <a:pt x="26" y="330"/>
                  </a:cubicBezTo>
                  <a:cubicBezTo>
                    <a:pt x="12" y="341"/>
                    <a:pt x="1" y="358"/>
                    <a:pt x="4" y="377"/>
                  </a:cubicBezTo>
                  <a:cubicBezTo>
                    <a:pt x="4" y="395"/>
                    <a:pt x="19" y="409"/>
                    <a:pt x="40" y="416"/>
                  </a:cubicBezTo>
                  <a:cubicBezTo>
                    <a:pt x="202" y="449"/>
                    <a:pt x="428" y="484"/>
                    <a:pt x="640" y="484"/>
                  </a:cubicBezTo>
                  <a:cubicBezTo>
                    <a:pt x="830" y="484"/>
                    <a:pt x="1003" y="452"/>
                    <a:pt x="1103" y="366"/>
                  </a:cubicBezTo>
                  <a:cubicBezTo>
                    <a:pt x="1164" y="308"/>
                    <a:pt x="1189" y="237"/>
                    <a:pt x="1182" y="143"/>
                  </a:cubicBezTo>
                  <a:cubicBezTo>
                    <a:pt x="1175" y="93"/>
                    <a:pt x="1150" y="50"/>
                    <a:pt x="1103" y="25"/>
                  </a:cubicBezTo>
                  <a:cubicBezTo>
                    <a:pt x="1070" y="8"/>
                    <a:pt x="1028" y="0"/>
                    <a:pt x="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g11a9404f3b8_0_154"/>
            <p:cNvSpPr/>
            <p:nvPr/>
          </p:nvSpPr>
          <p:spPr>
            <a:xfrm>
              <a:off x="5732413" y="4749799"/>
              <a:ext cx="29118" cy="33990"/>
            </a:xfrm>
            <a:custGeom>
              <a:rect b="b" l="l" r="r" t="t"/>
              <a:pathLst>
                <a:path extrusionOk="0" h="865" w="741">
                  <a:moveTo>
                    <a:pt x="525" y="92"/>
                  </a:moveTo>
                  <a:cubicBezTo>
                    <a:pt x="607" y="100"/>
                    <a:pt x="612" y="135"/>
                    <a:pt x="615" y="147"/>
                  </a:cubicBezTo>
                  <a:cubicBezTo>
                    <a:pt x="637" y="276"/>
                    <a:pt x="332" y="599"/>
                    <a:pt x="102" y="738"/>
                  </a:cubicBezTo>
                  <a:cubicBezTo>
                    <a:pt x="123" y="588"/>
                    <a:pt x="184" y="279"/>
                    <a:pt x="342" y="150"/>
                  </a:cubicBezTo>
                  <a:cubicBezTo>
                    <a:pt x="389" y="110"/>
                    <a:pt x="439" y="92"/>
                    <a:pt x="496" y="92"/>
                  </a:cubicBezTo>
                  <a:close/>
                  <a:moveTo>
                    <a:pt x="496" y="1"/>
                  </a:moveTo>
                  <a:cubicBezTo>
                    <a:pt x="420" y="1"/>
                    <a:pt x="347" y="29"/>
                    <a:pt x="284" y="82"/>
                  </a:cubicBezTo>
                  <a:cubicBezTo>
                    <a:pt x="44" y="279"/>
                    <a:pt x="4" y="793"/>
                    <a:pt x="4" y="814"/>
                  </a:cubicBezTo>
                  <a:cubicBezTo>
                    <a:pt x="1" y="832"/>
                    <a:pt x="9" y="846"/>
                    <a:pt x="22" y="857"/>
                  </a:cubicBezTo>
                  <a:cubicBezTo>
                    <a:pt x="30" y="861"/>
                    <a:pt x="40" y="864"/>
                    <a:pt x="47" y="864"/>
                  </a:cubicBezTo>
                  <a:cubicBezTo>
                    <a:pt x="55" y="864"/>
                    <a:pt x="62" y="861"/>
                    <a:pt x="65" y="861"/>
                  </a:cubicBezTo>
                  <a:cubicBezTo>
                    <a:pt x="299" y="753"/>
                    <a:pt x="741" y="351"/>
                    <a:pt x="705" y="132"/>
                  </a:cubicBezTo>
                  <a:cubicBezTo>
                    <a:pt x="693" y="78"/>
                    <a:pt x="658" y="14"/>
                    <a:pt x="532" y="3"/>
                  </a:cubicBezTo>
                  <a:cubicBezTo>
                    <a:pt x="520" y="1"/>
                    <a:pt x="508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g11a9404f3b8_0_154"/>
            <p:cNvSpPr/>
            <p:nvPr/>
          </p:nvSpPr>
          <p:spPr>
            <a:xfrm>
              <a:off x="5530867" y="2460324"/>
              <a:ext cx="185944" cy="209207"/>
            </a:xfrm>
            <a:custGeom>
              <a:rect b="b" l="l" r="r" t="t"/>
              <a:pathLst>
                <a:path extrusionOk="0" h="5324" w="4732">
                  <a:moveTo>
                    <a:pt x="44" y="1"/>
                  </a:moveTo>
                  <a:lnTo>
                    <a:pt x="44" y="1"/>
                  </a:lnTo>
                  <a:cubicBezTo>
                    <a:pt x="274" y="1131"/>
                    <a:pt x="787" y="3421"/>
                    <a:pt x="1" y="4179"/>
                  </a:cubicBezTo>
                  <a:cubicBezTo>
                    <a:pt x="1" y="4179"/>
                    <a:pt x="320" y="5324"/>
                    <a:pt x="2420" y="5324"/>
                  </a:cubicBezTo>
                  <a:cubicBezTo>
                    <a:pt x="4732" y="5324"/>
                    <a:pt x="3518" y="4179"/>
                    <a:pt x="3518" y="4179"/>
                  </a:cubicBezTo>
                  <a:cubicBezTo>
                    <a:pt x="2255" y="3877"/>
                    <a:pt x="2280" y="2940"/>
                    <a:pt x="2496" y="206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g11a9404f3b8_0_154"/>
            <p:cNvSpPr/>
            <p:nvPr/>
          </p:nvSpPr>
          <p:spPr>
            <a:xfrm>
              <a:off x="5716066" y="2364954"/>
              <a:ext cx="35444" cy="16268"/>
            </a:xfrm>
            <a:custGeom>
              <a:rect b="b" l="l" r="r" t="t"/>
              <a:pathLst>
                <a:path extrusionOk="0" h="414" w="902">
                  <a:moveTo>
                    <a:pt x="668" y="0"/>
                  </a:moveTo>
                  <a:cubicBezTo>
                    <a:pt x="514" y="0"/>
                    <a:pt x="268" y="41"/>
                    <a:pt x="37" y="256"/>
                  </a:cubicBezTo>
                  <a:cubicBezTo>
                    <a:pt x="1" y="291"/>
                    <a:pt x="1" y="349"/>
                    <a:pt x="33" y="385"/>
                  </a:cubicBezTo>
                  <a:cubicBezTo>
                    <a:pt x="51" y="403"/>
                    <a:pt x="76" y="414"/>
                    <a:pt x="102" y="414"/>
                  </a:cubicBezTo>
                  <a:cubicBezTo>
                    <a:pt x="123" y="414"/>
                    <a:pt x="145" y="407"/>
                    <a:pt x="162" y="389"/>
                  </a:cubicBezTo>
                  <a:cubicBezTo>
                    <a:pt x="349" y="213"/>
                    <a:pt x="548" y="181"/>
                    <a:pt x="669" y="181"/>
                  </a:cubicBezTo>
                  <a:cubicBezTo>
                    <a:pt x="733" y="181"/>
                    <a:pt x="774" y="190"/>
                    <a:pt x="780" y="192"/>
                  </a:cubicBezTo>
                  <a:cubicBezTo>
                    <a:pt x="786" y="193"/>
                    <a:pt x="793" y="194"/>
                    <a:pt x="800" y="194"/>
                  </a:cubicBezTo>
                  <a:cubicBezTo>
                    <a:pt x="842" y="194"/>
                    <a:pt x="879" y="167"/>
                    <a:pt x="891" y="127"/>
                  </a:cubicBezTo>
                  <a:cubicBezTo>
                    <a:pt x="902" y="76"/>
                    <a:pt x="873" y="26"/>
                    <a:pt x="823" y="16"/>
                  </a:cubicBezTo>
                  <a:cubicBezTo>
                    <a:pt x="817" y="14"/>
                    <a:pt x="758" y="0"/>
                    <a:pt x="6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g11a9404f3b8_0_154"/>
            <p:cNvSpPr/>
            <p:nvPr/>
          </p:nvSpPr>
          <p:spPr>
            <a:xfrm>
              <a:off x="5721292" y="2426884"/>
              <a:ext cx="21887" cy="44757"/>
            </a:xfrm>
            <a:custGeom>
              <a:rect b="b" l="l" r="r" t="t"/>
              <a:pathLst>
                <a:path extrusionOk="0" h="1139" w="557">
                  <a:moveTo>
                    <a:pt x="244" y="1"/>
                  </a:moveTo>
                  <a:lnTo>
                    <a:pt x="0" y="1056"/>
                  </a:lnTo>
                  <a:cubicBezTo>
                    <a:pt x="0" y="1056"/>
                    <a:pt x="159" y="1139"/>
                    <a:pt x="336" y="1139"/>
                  </a:cubicBezTo>
                  <a:cubicBezTo>
                    <a:pt x="410" y="1139"/>
                    <a:pt x="487" y="1125"/>
                    <a:pt x="557" y="1084"/>
                  </a:cubicBezTo>
                  <a:cubicBezTo>
                    <a:pt x="348" y="705"/>
                    <a:pt x="244" y="1"/>
                    <a:pt x="244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g11a9404f3b8_0_154"/>
            <p:cNvSpPr/>
            <p:nvPr/>
          </p:nvSpPr>
          <p:spPr>
            <a:xfrm>
              <a:off x="5726637" y="2406332"/>
              <a:ext cx="16543" cy="21691"/>
            </a:xfrm>
            <a:custGeom>
              <a:rect b="b" l="l" r="r" t="t"/>
              <a:pathLst>
                <a:path extrusionOk="0" h="552" w="421">
                  <a:moveTo>
                    <a:pt x="248" y="1"/>
                  </a:moveTo>
                  <a:cubicBezTo>
                    <a:pt x="159" y="1"/>
                    <a:pt x="66" y="99"/>
                    <a:pt x="33" y="233"/>
                  </a:cubicBezTo>
                  <a:cubicBezTo>
                    <a:pt x="1" y="384"/>
                    <a:pt x="51" y="524"/>
                    <a:pt x="148" y="549"/>
                  </a:cubicBezTo>
                  <a:cubicBezTo>
                    <a:pt x="156" y="551"/>
                    <a:pt x="165" y="552"/>
                    <a:pt x="174" y="552"/>
                  </a:cubicBezTo>
                  <a:cubicBezTo>
                    <a:pt x="264" y="552"/>
                    <a:pt x="356" y="453"/>
                    <a:pt x="388" y="320"/>
                  </a:cubicBezTo>
                  <a:cubicBezTo>
                    <a:pt x="421" y="169"/>
                    <a:pt x="371" y="28"/>
                    <a:pt x="274" y="3"/>
                  </a:cubicBezTo>
                  <a:cubicBezTo>
                    <a:pt x="265" y="2"/>
                    <a:pt x="257" y="1"/>
                    <a:pt x="2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g11a9404f3b8_0_154"/>
            <p:cNvSpPr/>
            <p:nvPr/>
          </p:nvSpPr>
          <p:spPr>
            <a:xfrm>
              <a:off x="5735557" y="2405743"/>
              <a:ext cx="15129" cy="4401"/>
            </a:xfrm>
            <a:custGeom>
              <a:rect b="b" l="l" r="r" t="t"/>
              <a:pathLst>
                <a:path extrusionOk="0" h="112" w="385">
                  <a:moveTo>
                    <a:pt x="384" y="0"/>
                  </a:moveTo>
                  <a:lnTo>
                    <a:pt x="0" y="18"/>
                  </a:lnTo>
                  <a:cubicBezTo>
                    <a:pt x="43" y="88"/>
                    <a:pt x="97" y="111"/>
                    <a:pt x="151" y="111"/>
                  </a:cubicBezTo>
                  <a:cubicBezTo>
                    <a:pt x="268" y="111"/>
                    <a:pt x="384" y="0"/>
                    <a:pt x="3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g11a9404f3b8_0_154"/>
            <p:cNvSpPr/>
            <p:nvPr/>
          </p:nvSpPr>
          <p:spPr>
            <a:xfrm>
              <a:off x="5651897" y="4608414"/>
              <a:ext cx="78865" cy="173527"/>
            </a:xfrm>
            <a:custGeom>
              <a:rect b="b" l="l" r="r" t="t"/>
              <a:pathLst>
                <a:path extrusionOk="0" h="4416" w="2007">
                  <a:moveTo>
                    <a:pt x="101" y="1"/>
                  </a:moveTo>
                  <a:lnTo>
                    <a:pt x="1" y="4416"/>
                  </a:lnTo>
                  <a:lnTo>
                    <a:pt x="1907" y="441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g11a9404f3b8_0_154"/>
            <p:cNvSpPr/>
            <p:nvPr/>
          </p:nvSpPr>
          <p:spPr>
            <a:xfrm>
              <a:off x="5311559" y="4608414"/>
              <a:ext cx="97923" cy="173527"/>
            </a:xfrm>
            <a:custGeom>
              <a:rect b="b" l="l" r="r" t="t"/>
              <a:pathLst>
                <a:path extrusionOk="0" h="4416" w="2492">
                  <a:moveTo>
                    <a:pt x="586" y="1"/>
                  </a:moveTo>
                  <a:lnTo>
                    <a:pt x="1" y="4416"/>
                  </a:lnTo>
                  <a:lnTo>
                    <a:pt x="1906" y="4416"/>
                  </a:lnTo>
                  <a:lnTo>
                    <a:pt x="2492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g11a9404f3b8_0_154"/>
            <p:cNvSpPr/>
            <p:nvPr/>
          </p:nvSpPr>
          <p:spPr>
            <a:xfrm>
              <a:off x="5290811" y="4773298"/>
              <a:ext cx="214001" cy="85074"/>
            </a:xfrm>
            <a:custGeom>
              <a:rect b="b" l="l" r="r" t="t"/>
              <a:pathLst>
                <a:path extrusionOk="0" h="2165" w="5446">
                  <a:moveTo>
                    <a:pt x="410" y="1"/>
                  </a:moveTo>
                  <a:cubicBezTo>
                    <a:pt x="331" y="1"/>
                    <a:pt x="270" y="54"/>
                    <a:pt x="259" y="130"/>
                  </a:cubicBezTo>
                  <a:lnTo>
                    <a:pt x="26" y="1824"/>
                  </a:lnTo>
                  <a:cubicBezTo>
                    <a:pt x="1" y="1998"/>
                    <a:pt x="152" y="2161"/>
                    <a:pt x="329" y="2161"/>
                  </a:cubicBezTo>
                  <a:cubicBezTo>
                    <a:pt x="331" y="2161"/>
                    <a:pt x="333" y="2161"/>
                    <a:pt x="335" y="2161"/>
                  </a:cubicBezTo>
                  <a:cubicBezTo>
                    <a:pt x="1082" y="2151"/>
                    <a:pt x="1440" y="2108"/>
                    <a:pt x="2381" y="2108"/>
                  </a:cubicBezTo>
                  <a:cubicBezTo>
                    <a:pt x="2962" y="2108"/>
                    <a:pt x="3809" y="2165"/>
                    <a:pt x="4609" y="2165"/>
                  </a:cubicBezTo>
                  <a:cubicBezTo>
                    <a:pt x="5392" y="2165"/>
                    <a:pt x="5446" y="1376"/>
                    <a:pt x="5112" y="1303"/>
                  </a:cubicBezTo>
                  <a:cubicBezTo>
                    <a:pt x="3615" y="984"/>
                    <a:pt x="3378" y="539"/>
                    <a:pt x="2873" y="115"/>
                  </a:cubicBezTo>
                  <a:cubicBezTo>
                    <a:pt x="2779" y="40"/>
                    <a:pt x="2668" y="1"/>
                    <a:pt x="2553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g11a9404f3b8_0_154"/>
            <p:cNvSpPr/>
            <p:nvPr/>
          </p:nvSpPr>
          <p:spPr>
            <a:xfrm>
              <a:off x="5629184" y="4773298"/>
              <a:ext cx="227675" cy="85074"/>
            </a:xfrm>
            <a:custGeom>
              <a:rect b="b" l="l" r="r" t="t"/>
              <a:pathLst>
                <a:path extrusionOk="0" h="2165" w="5794">
                  <a:moveTo>
                    <a:pt x="406" y="1"/>
                  </a:moveTo>
                  <a:cubicBezTo>
                    <a:pt x="331" y="1"/>
                    <a:pt x="267" y="54"/>
                    <a:pt x="255" y="130"/>
                  </a:cubicBezTo>
                  <a:lnTo>
                    <a:pt x="22" y="1824"/>
                  </a:lnTo>
                  <a:cubicBezTo>
                    <a:pt x="1" y="1998"/>
                    <a:pt x="148" y="2161"/>
                    <a:pt x="326" y="2161"/>
                  </a:cubicBezTo>
                  <a:cubicBezTo>
                    <a:pt x="328" y="2161"/>
                    <a:pt x="329" y="2161"/>
                    <a:pt x="331" y="2161"/>
                  </a:cubicBezTo>
                  <a:cubicBezTo>
                    <a:pt x="1077" y="2151"/>
                    <a:pt x="1437" y="2108"/>
                    <a:pt x="2381" y="2108"/>
                  </a:cubicBezTo>
                  <a:cubicBezTo>
                    <a:pt x="2959" y="2108"/>
                    <a:pt x="4157" y="2165"/>
                    <a:pt x="4957" y="2165"/>
                  </a:cubicBezTo>
                  <a:cubicBezTo>
                    <a:pt x="5740" y="2165"/>
                    <a:pt x="5794" y="1376"/>
                    <a:pt x="5460" y="1303"/>
                  </a:cubicBezTo>
                  <a:cubicBezTo>
                    <a:pt x="3967" y="984"/>
                    <a:pt x="3375" y="539"/>
                    <a:pt x="2868" y="115"/>
                  </a:cubicBezTo>
                  <a:cubicBezTo>
                    <a:pt x="2779" y="40"/>
                    <a:pt x="2664" y="1"/>
                    <a:pt x="254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g11a9404f3b8_0_154"/>
            <p:cNvSpPr/>
            <p:nvPr/>
          </p:nvSpPr>
          <p:spPr>
            <a:xfrm>
              <a:off x="5653744" y="4608571"/>
              <a:ext cx="77018" cy="89475"/>
            </a:xfrm>
            <a:custGeom>
              <a:rect b="b" l="l" r="r" t="t"/>
              <a:pathLst>
                <a:path extrusionOk="0" h="2277" w="1960">
                  <a:moveTo>
                    <a:pt x="51" y="0"/>
                  </a:moveTo>
                  <a:lnTo>
                    <a:pt x="0" y="2276"/>
                  </a:lnTo>
                  <a:lnTo>
                    <a:pt x="1910" y="227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g11a9404f3b8_0_154"/>
            <p:cNvSpPr/>
            <p:nvPr/>
          </p:nvSpPr>
          <p:spPr>
            <a:xfrm>
              <a:off x="5322718" y="4608571"/>
              <a:ext cx="86763" cy="89475"/>
            </a:xfrm>
            <a:custGeom>
              <a:rect b="b" l="l" r="r" t="t"/>
              <a:pathLst>
                <a:path extrusionOk="0" h="2277" w="2208">
                  <a:moveTo>
                    <a:pt x="302" y="0"/>
                  </a:moveTo>
                  <a:lnTo>
                    <a:pt x="0" y="2276"/>
                  </a:lnTo>
                  <a:lnTo>
                    <a:pt x="1906" y="227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g11a9404f3b8_0_154"/>
            <p:cNvSpPr/>
            <p:nvPr/>
          </p:nvSpPr>
          <p:spPr>
            <a:xfrm>
              <a:off x="5401860" y="2621986"/>
              <a:ext cx="429730" cy="473741"/>
            </a:xfrm>
            <a:custGeom>
              <a:rect b="b" l="l" r="r" t="t"/>
              <a:pathLst>
                <a:path extrusionOk="0" h="12056" w="10936">
                  <a:moveTo>
                    <a:pt x="5294" y="1"/>
                  </a:moveTo>
                  <a:cubicBezTo>
                    <a:pt x="4661" y="1"/>
                    <a:pt x="4009" y="29"/>
                    <a:pt x="3284" y="65"/>
                  </a:cubicBezTo>
                  <a:cubicBezTo>
                    <a:pt x="1622" y="143"/>
                    <a:pt x="0" y="496"/>
                    <a:pt x="0" y="496"/>
                  </a:cubicBezTo>
                  <a:cubicBezTo>
                    <a:pt x="1551" y="6963"/>
                    <a:pt x="1558" y="8905"/>
                    <a:pt x="1450" y="12056"/>
                  </a:cubicBezTo>
                  <a:lnTo>
                    <a:pt x="9188" y="12056"/>
                  </a:lnTo>
                  <a:cubicBezTo>
                    <a:pt x="10936" y="872"/>
                    <a:pt x="10025" y="552"/>
                    <a:pt x="10025" y="552"/>
                  </a:cubicBezTo>
                  <a:cubicBezTo>
                    <a:pt x="10025" y="552"/>
                    <a:pt x="8313" y="201"/>
                    <a:pt x="6801" y="65"/>
                  </a:cubicBezTo>
                  <a:cubicBezTo>
                    <a:pt x="6292" y="19"/>
                    <a:pt x="5799" y="1"/>
                    <a:pt x="529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g11a9404f3b8_0_154"/>
            <p:cNvSpPr/>
            <p:nvPr/>
          </p:nvSpPr>
          <p:spPr>
            <a:xfrm>
              <a:off x="5744595" y="2726905"/>
              <a:ext cx="303515" cy="331846"/>
            </a:xfrm>
            <a:custGeom>
              <a:rect b="b" l="l" r="r" t="t"/>
              <a:pathLst>
                <a:path extrusionOk="0" h="8445" w="7724">
                  <a:moveTo>
                    <a:pt x="1927" y="1"/>
                  </a:moveTo>
                  <a:lnTo>
                    <a:pt x="0" y="284"/>
                  </a:lnTo>
                  <a:cubicBezTo>
                    <a:pt x="79" y="844"/>
                    <a:pt x="179" y="1364"/>
                    <a:pt x="290" y="1896"/>
                  </a:cubicBezTo>
                  <a:cubicBezTo>
                    <a:pt x="398" y="2426"/>
                    <a:pt x="534" y="2954"/>
                    <a:pt x="682" y="3478"/>
                  </a:cubicBezTo>
                  <a:cubicBezTo>
                    <a:pt x="980" y="4530"/>
                    <a:pt x="1331" y="5578"/>
                    <a:pt x="1895" y="6608"/>
                  </a:cubicBezTo>
                  <a:cubicBezTo>
                    <a:pt x="2038" y="6866"/>
                    <a:pt x="2200" y="7121"/>
                    <a:pt x="2391" y="7376"/>
                  </a:cubicBezTo>
                  <a:cubicBezTo>
                    <a:pt x="2484" y="7502"/>
                    <a:pt x="2595" y="7628"/>
                    <a:pt x="2706" y="7749"/>
                  </a:cubicBezTo>
                  <a:cubicBezTo>
                    <a:pt x="2839" y="7890"/>
                    <a:pt x="2997" y="8026"/>
                    <a:pt x="3180" y="8141"/>
                  </a:cubicBezTo>
                  <a:cubicBezTo>
                    <a:pt x="3481" y="8337"/>
                    <a:pt x="3873" y="8445"/>
                    <a:pt x="4235" y="8445"/>
                  </a:cubicBezTo>
                  <a:cubicBezTo>
                    <a:pt x="4317" y="8445"/>
                    <a:pt x="4398" y="8439"/>
                    <a:pt x="4475" y="8428"/>
                  </a:cubicBezTo>
                  <a:cubicBezTo>
                    <a:pt x="4903" y="8374"/>
                    <a:pt x="5240" y="8213"/>
                    <a:pt x="5524" y="8037"/>
                  </a:cubicBezTo>
                  <a:cubicBezTo>
                    <a:pt x="6087" y="7678"/>
                    <a:pt x="6475" y="7237"/>
                    <a:pt x="6830" y="6791"/>
                  </a:cubicBezTo>
                  <a:cubicBezTo>
                    <a:pt x="7006" y="6569"/>
                    <a:pt x="7167" y="6339"/>
                    <a:pt x="7311" y="6102"/>
                  </a:cubicBezTo>
                  <a:cubicBezTo>
                    <a:pt x="7462" y="5862"/>
                    <a:pt x="7595" y="5632"/>
                    <a:pt x="7724" y="5367"/>
                  </a:cubicBezTo>
                  <a:lnTo>
                    <a:pt x="6909" y="4850"/>
                  </a:lnTo>
                  <a:cubicBezTo>
                    <a:pt x="6755" y="5025"/>
                    <a:pt x="6579" y="5219"/>
                    <a:pt x="6407" y="5398"/>
                  </a:cubicBezTo>
                  <a:cubicBezTo>
                    <a:pt x="6231" y="5574"/>
                    <a:pt x="6052" y="5746"/>
                    <a:pt x="5872" y="5912"/>
                  </a:cubicBezTo>
                  <a:cubicBezTo>
                    <a:pt x="5517" y="6238"/>
                    <a:pt x="5121" y="6522"/>
                    <a:pt x="4770" y="6684"/>
                  </a:cubicBezTo>
                  <a:cubicBezTo>
                    <a:pt x="4608" y="6756"/>
                    <a:pt x="4459" y="6792"/>
                    <a:pt x="4358" y="6792"/>
                  </a:cubicBezTo>
                  <a:cubicBezTo>
                    <a:pt x="4349" y="6792"/>
                    <a:pt x="4340" y="6792"/>
                    <a:pt x="4332" y="6791"/>
                  </a:cubicBezTo>
                  <a:cubicBezTo>
                    <a:pt x="4231" y="6784"/>
                    <a:pt x="4200" y="6755"/>
                    <a:pt x="4131" y="6702"/>
                  </a:cubicBezTo>
                  <a:cubicBezTo>
                    <a:pt x="4095" y="6672"/>
                    <a:pt x="4056" y="6629"/>
                    <a:pt x="4013" y="6576"/>
                  </a:cubicBezTo>
                  <a:cubicBezTo>
                    <a:pt x="3955" y="6497"/>
                    <a:pt x="3894" y="6422"/>
                    <a:pt x="3837" y="6332"/>
                  </a:cubicBezTo>
                  <a:cubicBezTo>
                    <a:pt x="3722" y="6160"/>
                    <a:pt x="3610" y="5966"/>
                    <a:pt x="3514" y="5754"/>
                  </a:cubicBezTo>
                  <a:cubicBezTo>
                    <a:pt x="3305" y="5342"/>
                    <a:pt x="3133" y="4882"/>
                    <a:pt x="2979" y="4415"/>
                  </a:cubicBezTo>
                  <a:cubicBezTo>
                    <a:pt x="2821" y="3949"/>
                    <a:pt x="2681" y="3464"/>
                    <a:pt x="2555" y="2976"/>
                  </a:cubicBezTo>
                  <a:cubicBezTo>
                    <a:pt x="2311" y="1999"/>
                    <a:pt x="2096" y="980"/>
                    <a:pt x="1927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g11a9404f3b8_0_154"/>
            <p:cNvSpPr/>
            <p:nvPr/>
          </p:nvSpPr>
          <p:spPr>
            <a:xfrm>
              <a:off x="5682076" y="2638490"/>
              <a:ext cx="167161" cy="221034"/>
            </a:xfrm>
            <a:custGeom>
              <a:rect b="b" l="l" r="r" t="t"/>
              <a:pathLst>
                <a:path extrusionOk="0" h="5625" w="4254">
                  <a:moveTo>
                    <a:pt x="2031" y="1"/>
                  </a:moveTo>
                  <a:cubicBezTo>
                    <a:pt x="1432" y="1"/>
                    <a:pt x="1040" y="273"/>
                    <a:pt x="600" y="911"/>
                  </a:cubicBezTo>
                  <a:cubicBezTo>
                    <a:pt x="1" y="1777"/>
                    <a:pt x="1235" y="5624"/>
                    <a:pt x="1235" y="5624"/>
                  </a:cubicBezTo>
                  <a:lnTo>
                    <a:pt x="4254" y="3564"/>
                  </a:lnTo>
                  <a:cubicBezTo>
                    <a:pt x="4254" y="3564"/>
                    <a:pt x="3684" y="330"/>
                    <a:pt x="2894" y="132"/>
                  </a:cubicBezTo>
                  <a:cubicBezTo>
                    <a:pt x="2559" y="47"/>
                    <a:pt x="2278" y="1"/>
                    <a:pt x="203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g11a9404f3b8_0_154"/>
            <p:cNvSpPr/>
            <p:nvPr/>
          </p:nvSpPr>
          <p:spPr>
            <a:xfrm>
              <a:off x="5997618" y="2884126"/>
              <a:ext cx="87038" cy="62676"/>
            </a:xfrm>
            <a:custGeom>
              <a:rect b="b" l="l" r="r" t="t"/>
              <a:pathLst>
                <a:path extrusionOk="0" h="1595" w="2215">
                  <a:moveTo>
                    <a:pt x="423" y="1"/>
                  </a:moveTo>
                  <a:cubicBezTo>
                    <a:pt x="423" y="1"/>
                    <a:pt x="0" y="856"/>
                    <a:pt x="287" y="1595"/>
                  </a:cubicBezTo>
                  <a:lnTo>
                    <a:pt x="1181" y="1513"/>
                  </a:lnTo>
                  <a:lnTo>
                    <a:pt x="2214" y="3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82" name="Google Shape;582;g11a9404f3b8_0_154"/>
            <p:cNvGrpSpPr/>
            <p:nvPr/>
          </p:nvGrpSpPr>
          <p:grpSpPr>
            <a:xfrm>
              <a:off x="5932859" y="2488224"/>
              <a:ext cx="384109" cy="413192"/>
              <a:chOff x="5932859" y="2488224"/>
              <a:chExt cx="384109" cy="413192"/>
            </a:xfrm>
          </p:grpSpPr>
          <p:sp>
            <p:nvSpPr>
              <p:cNvPr id="583" name="Google Shape;583;g11a9404f3b8_0_154"/>
              <p:cNvSpPr/>
              <p:nvPr/>
            </p:nvSpPr>
            <p:spPr>
              <a:xfrm>
                <a:off x="5978835" y="2512234"/>
                <a:ext cx="274515" cy="202880"/>
              </a:xfrm>
              <a:custGeom>
                <a:rect b="b" l="l" r="r" t="t"/>
                <a:pathLst>
                  <a:path extrusionOk="0" h="5163" w="6986">
                    <a:moveTo>
                      <a:pt x="3188" y="0"/>
                    </a:moveTo>
                    <a:cubicBezTo>
                      <a:pt x="1864" y="191"/>
                      <a:pt x="683" y="1088"/>
                      <a:pt x="191" y="2434"/>
                    </a:cubicBezTo>
                    <a:cubicBezTo>
                      <a:pt x="98" y="2689"/>
                      <a:pt x="36" y="2947"/>
                      <a:pt x="0" y="3209"/>
                    </a:cubicBezTo>
                    <a:lnTo>
                      <a:pt x="5718" y="542"/>
                    </a:lnTo>
                    <a:cubicBezTo>
                      <a:pt x="6085" y="772"/>
                      <a:pt x="6404" y="1063"/>
                      <a:pt x="6663" y="1393"/>
                    </a:cubicBezTo>
                    <a:lnTo>
                      <a:pt x="5632" y="1871"/>
                    </a:lnTo>
                    <a:lnTo>
                      <a:pt x="6986" y="1871"/>
                    </a:lnTo>
                    <a:cubicBezTo>
                      <a:pt x="6562" y="1120"/>
                      <a:pt x="5880" y="510"/>
                      <a:pt x="5004" y="194"/>
                    </a:cubicBezTo>
                    <a:cubicBezTo>
                      <a:pt x="4864" y="140"/>
                      <a:pt x="4724" y="101"/>
                      <a:pt x="4584" y="65"/>
                    </a:cubicBezTo>
                    <a:cubicBezTo>
                      <a:pt x="4251" y="40"/>
                      <a:pt x="3916" y="22"/>
                      <a:pt x="3580" y="11"/>
                    </a:cubicBezTo>
                    <a:cubicBezTo>
                      <a:pt x="3450" y="7"/>
                      <a:pt x="3321" y="4"/>
                      <a:pt x="3188" y="0"/>
                    </a:cubicBezTo>
                    <a:close/>
                    <a:moveTo>
                      <a:pt x="3623" y="2810"/>
                    </a:moveTo>
                    <a:lnTo>
                      <a:pt x="40" y="4476"/>
                    </a:lnTo>
                    <a:cubicBezTo>
                      <a:pt x="91" y="4713"/>
                      <a:pt x="162" y="4942"/>
                      <a:pt x="252" y="5162"/>
                    </a:cubicBezTo>
                    <a:lnTo>
                      <a:pt x="3623" y="3593"/>
                    </a:lnTo>
                    <a:lnTo>
                      <a:pt x="3623" y="281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g11a9404f3b8_0_154"/>
              <p:cNvSpPr/>
              <p:nvPr/>
            </p:nvSpPr>
            <p:spPr>
              <a:xfrm>
                <a:off x="6121163" y="2585716"/>
                <a:ext cx="134743" cy="67745"/>
              </a:xfrm>
              <a:custGeom>
                <a:rect b="b" l="l" r="r" t="t"/>
                <a:pathLst>
                  <a:path extrusionOk="0" h="1724" w="3429">
                    <a:moveTo>
                      <a:pt x="2010" y="1"/>
                    </a:moveTo>
                    <a:lnTo>
                      <a:pt x="1" y="940"/>
                    </a:lnTo>
                    <a:lnTo>
                      <a:pt x="1" y="1723"/>
                    </a:lnTo>
                    <a:lnTo>
                      <a:pt x="3428" y="126"/>
                    </a:lnTo>
                    <a:cubicBezTo>
                      <a:pt x="3407" y="83"/>
                      <a:pt x="3385" y="44"/>
                      <a:pt x="3364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g11a9404f3b8_0_154"/>
              <p:cNvSpPr/>
              <p:nvPr/>
            </p:nvSpPr>
            <p:spPr>
              <a:xfrm>
                <a:off x="6121163" y="2618607"/>
                <a:ext cx="151364" cy="187319"/>
              </a:xfrm>
              <a:custGeom>
                <a:rect b="b" l="l" r="r" t="t"/>
                <a:pathLst>
                  <a:path extrusionOk="0" h="4767" w="3852">
                    <a:moveTo>
                      <a:pt x="3712" y="0"/>
                    </a:moveTo>
                    <a:cubicBezTo>
                      <a:pt x="3731" y="72"/>
                      <a:pt x="3749" y="145"/>
                      <a:pt x="3765" y="218"/>
                    </a:cubicBezTo>
                    <a:lnTo>
                      <a:pt x="3765" y="218"/>
                    </a:lnTo>
                    <a:cubicBezTo>
                      <a:pt x="3749" y="145"/>
                      <a:pt x="3731" y="72"/>
                      <a:pt x="3712" y="0"/>
                    </a:cubicBezTo>
                    <a:close/>
                    <a:moveTo>
                      <a:pt x="3765" y="218"/>
                    </a:moveTo>
                    <a:lnTo>
                      <a:pt x="3765" y="218"/>
                    </a:lnTo>
                    <a:cubicBezTo>
                      <a:pt x="3779" y="286"/>
                      <a:pt x="3792" y="355"/>
                      <a:pt x="3804" y="425"/>
                    </a:cubicBezTo>
                    <a:lnTo>
                      <a:pt x="3804" y="425"/>
                    </a:lnTo>
                    <a:cubicBezTo>
                      <a:pt x="3792" y="355"/>
                      <a:pt x="3779" y="286"/>
                      <a:pt x="3765" y="218"/>
                    </a:cubicBezTo>
                    <a:close/>
                    <a:moveTo>
                      <a:pt x="3804" y="425"/>
                    </a:moveTo>
                    <a:cubicBezTo>
                      <a:pt x="3830" y="593"/>
                      <a:pt x="3846" y="764"/>
                      <a:pt x="3848" y="936"/>
                    </a:cubicBezTo>
                    <a:lnTo>
                      <a:pt x="1" y="2731"/>
                    </a:lnTo>
                    <a:lnTo>
                      <a:pt x="1" y="4763"/>
                    </a:lnTo>
                    <a:cubicBezTo>
                      <a:pt x="32" y="4763"/>
                      <a:pt x="69" y="4766"/>
                      <a:pt x="101" y="4766"/>
                    </a:cubicBezTo>
                    <a:cubicBezTo>
                      <a:pt x="1633" y="4766"/>
                      <a:pt x="3069" y="3819"/>
                      <a:pt x="3622" y="2297"/>
                    </a:cubicBezTo>
                    <a:cubicBezTo>
                      <a:pt x="3776" y="1874"/>
                      <a:pt x="3851" y="1439"/>
                      <a:pt x="3851" y="1012"/>
                    </a:cubicBezTo>
                    <a:cubicBezTo>
                      <a:pt x="3851" y="857"/>
                      <a:pt x="3841" y="706"/>
                      <a:pt x="3823" y="556"/>
                    </a:cubicBezTo>
                    <a:cubicBezTo>
                      <a:pt x="3817" y="512"/>
                      <a:pt x="3811" y="468"/>
                      <a:pt x="3804" y="425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g11a9404f3b8_0_154"/>
              <p:cNvSpPr/>
              <p:nvPr/>
            </p:nvSpPr>
            <p:spPr>
              <a:xfrm>
                <a:off x="6121163" y="2585716"/>
                <a:ext cx="79022" cy="36977"/>
              </a:xfrm>
              <a:custGeom>
                <a:rect b="b" l="l" r="r" t="t"/>
                <a:pathLst>
                  <a:path extrusionOk="0" h="941" w="2011">
                    <a:moveTo>
                      <a:pt x="1" y="1"/>
                    </a:moveTo>
                    <a:lnTo>
                      <a:pt x="1" y="940"/>
                    </a:lnTo>
                    <a:lnTo>
                      <a:pt x="2010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g11a9404f3b8_0_154"/>
              <p:cNvSpPr/>
              <p:nvPr/>
            </p:nvSpPr>
            <p:spPr>
              <a:xfrm>
                <a:off x="6121163" y="2590667"/>
                <a:ext cx="151207" cy="135253"/>
              </a:xfrm>
              <a:custGeom>
                <a:rect b="b" l="l" r="r" t="t"/>
                <a:pathLst>
                  <a:path extrusionOk="0" h="3442" w="3848">
                    <a:moveTo>
                      <a:pt x="3428" y="0"/>
                    </a:moveTo>
                    <a:lnTo>
                      <a:pt x="1" y="1597"/>
                    </a:lnTo>
                    <a:lnTo>
                      <a:pt x="1" y="3442"/>
                    </a:lnTo>
                    <a:lnTo>
                      <a:pt x="3848" y="1647"/>
                    </a:lnTo>
                    <a:cubicBezTo>
                      <a:pt x="3844" y="1328"/>
                      <a:pt x="3794" y="1016"/>
                      <a:pt x="3712" y="711"/>
                    </a:cubicBezTo>
                    <a:cubicBezTo>
                      <a:pt x="3712" y="711"/>
                      <a:pt x="3708" y="711"/>
                      <a:pt x="3708" y="707"/>
                    </a:cubicBezTo>
                    <a:cubicBezTo>
                      <a:pt x="3640" y="463"/>
                      <a:pt x="3546" y="226"/>
                      <a:pt x="3428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g11a9404f3b8_0_154"/>
              <p:cNvSpPr/>
              <p:nvPr/>
            </p:nvSpPr>
            <p:spPr>
              <a:xfrm>
                <a:off x="6027758" y="2725883"/>
                <a:ext cx="93444" cy="79887"/>
              </a:xfrm>
              <a:custGeom>
                <a:rect b="b" l="l" r="r" t="t"/>
                <a:pathLst>
                  <a:path extrusionOk="0" h="2033" w="2378">
                    <a:moveTo>
                      <a:pt x="2378" y="1"/>
                    </a:moveTo>
                    <a:lnTo>
                      <a:pt x="1" y="1107"/>
                    </a:lnTo>
                    <a:cubicBezTo>
                      <a:pt x="342" y="1405"/>
                      <a:pt x="741" y="1645"/>
                      <a:pt x="1189" y="1806"/>
                    </a:cubicBezTo>
                    <a:cubicBezTo>
                      <a:pt x="1581" y="1950"/>
                      <a:pt x="1979" y="2025"/>
                      <a:pt x="2378" y="2033"/>
                    </a:cubicBezTo>
                    <a:lnTo>
                      <a:pt x="237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g11a9404f3b8_0_154"/>
              <p:cNvSpPr/>
              <p:nvPr/>
            </p:nvSpPr>
            <p:spPr>
              <a:xfrm>
                <a:off x="5976438" y="2533532"/>
                <a:ext cx="264220" cy="154626"/>
              </a:xfrm>
              <a:custGeom>
                <a:rect b="b" l="l" r="r" t="t"/>
                <a:pathLst>
                  <a:path extrusionOk="0" h="3935" w="6724">
                    <a:moveTo>
                      <a:pt x="5779" y="0"/>
                    </a:moveTo>
                    <a:lnTo>
                      <a:pt x="61" y="2667"/>
                    </a:lnTo>
                    <a:cubicBezTo>
                      <a:pt x="1" y="3095"/>
                      <a:pt x="18" y="3525"/>
                      <a:pt x="101" y="3934"/>
                    </a:cubicBezTo>
                    <a:lnTo>
                      <a:pt x="3684" y="2268"/>
                    </a:lnTo>
                    <a:lnTo>
                      <a:pt x="3684" y="1329"/>
                    </a:lnTo>
                    <a:lnTo>
                      <a:pt x="5693" y="1329"/>
                    </a:lnTo>
                    <a:lnTo>
                      <a:pt x="6724" y="851"/>
                    </a:lnTo>
                    <a:cubicBezTo>
                      <a:pt x="6465" y="521"/>
                      <a:pt x="6146" y="230"/>
                      <a:pt x="5779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g11a9404f3b8_0_154"/>
              <p:cNvSpPr/>
              <p:nvPr/>
            </p:nvSpPr>
            <p:spPr>
              <a:xfrm>
                <a:off x="5988698" y="2653422"/>
                <a:ext cx="132503" cy="115960"/>
              </a:xfrm>
              <a:custGeom>
                <a:rect b="b" l="l" r="r" t="t"/>
                <a:pathLst>
                  <a:path extrusionOk="0" h="2951" w="3372">
                    <a:moveTo>
                      <a:pt x="3372" y="0"/>
                    </a:moveTo>
                    <a:lnTo>
                      <a:pt x="1" y="1569"/>
                    </a:lnTo>
                    <a:cubicBezTo>
                      <a:pt x="220" y="2093"/>
                      <a:pt x="561" y="2570"/>
                      <a:pt x="995" y="2951"/>
                    </a:cubicBezTo>
                    <a:lnTo>
                      <a:pt x="3372" y="1845"/>
                    </a:lnTo>
                    <a:lnTo>
                      <a:pt x="337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g11a9404f3b8_0_154"/>
              <p:cNvSpPr/>
              <p:nvPr/>
            </p:nvSpPr>
            <p:spPr>
              <a:xfrm>
                <a:off x="5932859" y="2488224"/>
                <a:ext cx="384109" cy="340295"/>
              </a:xfrm>
              <a:custGeom>
                <a:rect b="b" l="l" r="r" t="t"/>
                <a:pathLst>
                  <a:path extrusionOk="0" h="8660" w="9775">
                    <a:moveTo>
                      <a:pt x="4886" y="914"/>
                    </a:moveTo>
                    <a:cubicBezTo>
                      <a:pt x="5275" y="914"/>
                      <a:pt x="5670" y="981"/>
                      <a:pt x="6055" y="1121"/>
                    </a:cubicBezTo>
                    <a:cubicBezTo>
                      <a:pt x="7829" y="1767"/>
                      <a:pt x="8744" y="3727"/>
                      <a:pt x="8098" y="5500"/>
                    </a:cubicBezTo>
                    <a:cubicBezTo>
                      <a:pt x="7593" y="6887"/>
                      <a:pt x="6284" y="7747"/>
                      <a:pt x="4889" y="7747"/>
                    </a:cubicBezTo>
                    <a:cubicBezTo>
                      <a:pt x="4501" y="7747"/>
                      <a:pt x="4106" y="7680"/>
                      <a:pt x="3719" y="7539"/>
                    </a:cubicBezTo>
                    <a:cubicBezTo>
                      <a:pt x="1946" y="6893"/>
                      <a:pt x="1034" y="4933"/>
                      <a:pt x="1677" y="3160"/>
                    </a:cubicBezTo>
                    <a:cubicBezTo>
                      <a:pt x="2182" y="1773"/>
                      <a:pt x="3493" y="914"/>
                      <a:pt x="4886" y="914"/>
                    </a:cubicBezTo>
                    <a:close/>
                    <a:moveTo>
                      <a:pt x="4886" y="0"/>
                    </a:moveTo>
                    <a:cubicBezTo>
                      <a:pt x="3120" y="0"/>
                      <a:pt x="1459" y="1090"/>
                      <a:pt x="819" y="2848"/>
                    </a:cubicBezTo>
                    <a:cubicBezTo>
                      <a:pt x="0" y="5094"/>
                      <a:pt x="1160" y="7578"/>
                      <a:pt x="3407" y="8396"/>
                    </a:cubicBezTo>
                    <a:cubicBezTo>
                      <a:pt x="3896" y="8575"/>
                      <a:pt x="4397" y="8659"/>
                      <a:pt x="4890" y="8659"/>
                    </a:cubicBezTo>
                    <a:cubicBezTo>
                      <a:pt x="6657" y="8659"/>
                      <a:pt x="8316" y="7570"/>
                      <a:pt x="8956" y="5812"/>
                    </a:cubicBezTo>
                    <a:cubicBezTo>
                      <a:pt x="9774" y="3565"/>
                      <a:pt x="8615" y="1082"/>
                      <a:pt x="6368" y="263"/>
                    </a:cubicBezTo>
                    <a:cubicBezTo>
                      <a:pt x="5879" y="85"/>
                      <a:pt x="5379" y="0"/>
                      <a:pt x="4886" y="0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g11a9404f3b8_0_154"/>
              <p:cNvSpPr/>
              <p:nvPr/>
            </p:nvSpPr>
            <p:spPr>
              <a:xfrm>
                <a:off x="6008032" y="2844399"/>
                <a:ext cx="85231" cy="57017"/>
              </a:xfrm>
              <a:custGeom>
                <a:rect b="b" l="l" r="r" t="t"/>
                <a:pathLst>
                  <a:path extrusionOk="0" h="1451" w="2169">
                    <a:moveTo>
                      <a:pt x="1854" y="1"/>
                    </a:moveTo>
                    <a:cubicBezTo>
                      <a:pt x="1808" y="1"/>
                      <a:pt x="1763" y="15"/>
                      <a:pt x="1724" y="47"/>
                    </a:cubicBezTo>
                    <a:lnTo>
                      <a:pt x="1217" y="452"/>
                    </a:lnTo>
                    <a:cubicBezTo>
                      <a:pt x="1134" y="519"/>
                      <a:pt x="1033" y="553"/>
                      <a:pt x="932" y="553"/>
                    </a:cubicBezTo>
                    <a:cubicBezTo>
                      <a:pt x="848" y="553"/>
                      <a:pt x="764" y="530"/>
                      <a:pt x="690" y="485"/>
                    </a:cubicBezTo>
                    <a:lnTo>
                      <a:pt x="532" y="309"/>
                    </a:lnTo>
                    <a:cubicBezTo>
                      <a:pt x="498" y="270"/>
                      <a:pt x="453" y="251"/>
                      <a:pt x="408" y="251"/>
                    </a:cubicBezTo>
                    <a:cubicBezTo>
                      <a:pt x="361" y="251"/>
                      <a:pt x="314" y="272"/>
                      <a:pt x="281" y="313"/>
                    </a:cubicBezTo>
                    <a:lnTo>
                      <a:pt x="241" y="359"/>
                    </a:lnTo>
                    <a:cubicBezTo>
                      <a:pt x="158" y="460"/>
                      <a:pt x="108" y="578"/>
                      <a:pt x="90" y="707"/>
                    </a:cubicBezTo>
                    <a:lnTo>
                      <a:pt x="1" y="1450"/>
                    </a:lnTo>
                    <a:lnTo>
                      <a:pt x="381" y="1152"/>
                    </a:lnTo>
                    <a:lnTo>
                      <a:pt x="1949" y="1048"/>
                    </a:lnTo>
                    <a:lnTo>
                      <a:pt x="2097" y="736"/>
                    </a:lnTo>
                    <a:cubicBezTo>
                      <a:pt x="2161" y="592"/>
                      <a:pt x="2169" y="427"/>
                      <a:pt x="2111" y="280"/>
                    </a:cubicBezTo>
                    <a:lnTo>
                      <a:pt x="2053" y="137"/>
                    </a:lnTo>
                    <a:cubicBezTo>
                      <a:pt x="2019" y="51"/>
                      <a:pt x="1937" y="1"/>
                      <a:pt x="1854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93" name="Google Shape;593;g11a9404f3b8_0_154"/>
            <p:cNvSpPr/>
            <p:nvPr/>
          </p:nvSpPr>
          <p:spPr>
            <a:xfrm>
              <a:off x="5515934" y="2262864"/>
              <a:ext cx="241782" cy="287011"/>
            </a:xfrm>
            <a:custGeom>
              <a:rect b="b" l="l" r="r" t="t"/>
              <a:pathLst>
                <a:path extrusionOk="0" h="7304" w="6153">
                  <a:moveTo>
                    <a:pt x="3019" y="0"/>
                  </a:moveTo>
                  <a:cubicBezTo>
                    <a:pt x="1817" y="0"/>
                    <a:pt x="702" y="866"/>
                    <a:pt x="485" y="2179"/>
                  </a:cubicBezTo>
                  <a:cubicBezTo>
                    <a:pt x="172" y="4046"/>
                    <a:pt x="0" y="4828"/>
                    <a:pt x="711" y="5995"/>
                  </a:cubicBezTo>
                  <a:cubicBezTo>
                    <a:pt x="1245" y="6869"/>
                    <a:pt x="2100" y="7303"/>
                    <a:pt x="2930" y="7303"/>
                  </a:cubicBezTo>
                  <a:cubicBezTo>
                    <a:pt x="3762" y="7303"/>
                    <a:pt x="4569" y="6866"/>
                    <a:pt x="5001" y="5998"/>
                  </a:cubicBezTo>
                  <a:cubicBezTo>
                    <a:pt x="5776" y="4440"/>
                    <a:pt x="6152" y="1648"/>
                    <a:pt x="4523" y="492"/>
                  </a:cubicBezTo>
                  <a:cubicBezTo>
                    <a:pt x="4046" y="154"/>
                    <a:pt x="3525" y="0"/>
                    <a:pt x="3019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g11a9404f3b8_0_154"/>
            <p:cNvSpPr/>
            <p:nvPr/>
          </p:nvSpPr>
          <p:spPr>
            <a:xfrm>
              <a:off x="5262046" y="2236615"/>
              <a:ext cx="531583" cy="693989"/>
            </a:xfrm>
            <a:custGeom>
              <a:rect b="b" l="l" r="r" t="t"/>
              <a:pathLst>
                <a:path extrusionOk="0" h="17661" w="13528">
                  <a:moveTo>
                    <a:pt x="8819" y="1"/>
                  </a:moveTo>
                  <a:cubicBezTo>
                    <a:pt x="7000" y="1"/>
                    <a:pt x="5307" y="902"/>
                    <a:pt x="5374" y="2937"/>
                  </a:cubicBezTo>
                  <a:cubicBezTo>
                    <a:pt x="5464" y="5665"/>
                    <a:pt x="5374" y="5708"/>
                    <a:pt x="4143" y="7129"/>
                  </a:cubicBezTo>
                  <a:cubicBezTo>
                    <a:pt x="2908" y="8550"/>
                    <a:pt x="1128" y="9746"/>
                    <a:pt x="3156" y="11663"/>
                  </a:cubicBezTo>
                  <a:cubicBezTo>
                    <a:pt x="5184" y="13576"/>
                    <a:pt x="0" y="16217"/>
                    <a:pt x="6088" y="17491"/>
                  </a:cubicBezTo>
                  <a:cubicBezTo>
                    <a:pt x="6643" y="17607"/>
                    <a:pt x="7183" y="17661"/>
                    <a:pt x="7700" y="17661"/>
                  </a:cubicBezTo>
                  <a:cubicBezTo>
                    <a:pt x="11143" y="17661"/>
                    <a:pt x="13527" y="15291"/>
                    <a:pt x="11936" y="13349"/>
                  </a:cubicBezTo>
                  <a:cubicBezTo>
                    <a:pt x="10226" y="11264"/>
                    <a:pt x="11917" y="10578"/>
                    <a:pt x="12093" y="8759"/>
                  </a:cubicBezTo>
                  <a:cubicBezTo>
                    <a:pt x="12269" y="6939"/>
                    <a:pt x="9623" y="6125"/>
                    <a:pt x="10586" y="4793"/>
                  </a:cubicBezTo>
                  <a:cubicBezTo>
                    <a:pt x="11548" y="3461"/>
                    <a:pt x="12315" y="870"/>
                    <a:pt x="10647" y="302"/>
                  </a:cubicBezTo>
                  <a:cubicBezTo>
                    <a:pt x="10065" y="104"/>
                    <a:pt x="9435" y="1"/>
                    <a:pt x="88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g11a9404f3b8_0_154"/>
            <p:cNvSpPr/>
            <p:nvPr/>
          </p:nvSpPr>
          <p:spPr>
            <a:xfrm>
              <a:off x="5622425" y="2234728"/>
              <a:ext cx="139969" cy="168772"/>
            </a:xfrm>
            <a:custGeom>
              <a:rect b="b" l="l" r="r" t="t"/>
              <a:pathLst>
                <a:path extrusionOk="0" h="4295" w="3562">
                  <a:moveTo>
                    <a:pt x="1043" y="0"/>
                  </a:moveTo>
                  <a:cubicBezTo>
                    <a:pt x="721" y="0"/>
                    <a:pt x="372" y="24"/>
                    <a:pt x="0" y="63"/>
                  </a:cubicBezTo>
                  <a:lnTo>
                    <a:pt x="1167" y="4295"/>
                  </a:lnTo>
                  <a:cubicBezTo>
                    <a:pt x="1167" y="4295"/>
                    <a:pt x="3561" y="3347"/>
                    <a:pt x="3411" y="1728"/>
                  </a:cubicBezTo>
                  <a:cubicBezTo>
                    <a:pt x="3285" y="416"/>
                    <a:pt x="2408" y="0"/>
                    <a:pt x="10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g11a9404f3b8_0_154"/>
            <p:cNvSpPr/>
            <p:nvPr/>
          </p:nvSpPr>
          <p:spPr>
            <a:xfrm>
              <a:off x="5652761" y="2389278"/>
              <a:ext cx="53756" cy="71281"/>
            </a:xfrm>
            <a:custGeom>
              <a:rect b="b" l="l" r="r" t="t"/>
              <a:pathLst>
                <a:path extrusionOk="0" h="1814" w="1368">
                  <a:moveTo>
                    <a:pt x="664" y="0"/>
                  </a:moveTo>
                  <a:cubicBezTo>
                    <a:pt x="357" y="0"/>
                    <a:pt x="94" y="250"/>
                    <a:pt x="50" y="592"/>
                  </a:cubicBezTo>
                  <a:cubicBezTo>
                    <a:pt x="0" y="979"/>
                    <a:pt x="133" y="1357"/>
                    <a:pt x="334" y="1611"/>
                  </a:cubicBezTo>
                  <a:cubicBezTo>
                    <a:pt x="446" y="1751"/>
                    <a:pt x="575" y="1813"/>
                    <a:pt x="702" y="1813"/>
                  </a:cubicBezTo>
                  <a:cubicBezTo>
                    <a:pt x="918" y="1813"/>
                    <a:pt x="1126" y="1634"/>
                    <a:pt x="1221" y="1360"/>
                  </a:cubicBezTo>
                  <a:cubicBezTo>
                    <a:pt x="1360" y="969"/>
                    <a:pt x="1368" y="301"/>
                    <a:pt x="951" y="75"/>
                  </a:cubicBezTo>
                  <a:cubicBezTo>
                    <a:pt x="855" y="24"/>
                    <a:pt x="757" y="0"/>
                    <a:pt x="66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g11a9404f3b8_0_154"/>
            <p:cNvSpPr/>
            <p:nvPr/>
          </p:nvSpPr>
          <p:spPr>
            <a:xfrm>
              <a:off x="5313405" y="3095694"/>
              <a:ext cx="369137" cy="1584964"/>
            </a:xfrm>
            <a:custGeom>
              <a:rect b="b" l="l" r="r" t="t"/>
              <a:pathLst>
                <a:path extrusionOk="0" h="40335" w="9394">
                  <a:moveTo>
                    <a:pt x="3701" y="1"/>
                  </a:moveTo>
                  <a:cubicBezTo>
                    <a:pt x="1242" y="3458"/>
                    <a:pt x="2979" y="5726"/>
                    <a:pt x="1885" y="20632"/>
                  </a:cubicBezTo>
                  <a:cubicBezTo>
                    <a:pt x="1454" y="26523"/>
                    <a:pt x="0" y="40334"/>
                    <a:pt x="0" y="40334"/>
                  </a:cubicBezTo>
                  <a:lnTo>
                    <a:pt x="2599" y="40334"/>
                  </a:lnTo>
                  <a:cubicBezTo>
                    <a:pt x="2599" y="40334"/>
                    <a:pt x="6020" y="26046"/>
                    <a:pt x="6910" y="20090"/>
                  </a:cubicBezTo>
                  <a:cubicBezTo>
                    <a:pt x="7006" y="19426"/>
                    <a:pt x="7107" y="18723"/>
                    <a:pt x="7208" y="17991"/>
                  </a:cubicBezTo>
                  <a:cubicBezTo>
                    <a:pt x="7614" y="15087"/>
                    <a:pt x="8033" y="11716"/>
                    <a:pt x="8399" y="8684"/>
                  </a:cubicBezTo>
                  <a:cubicBezTo>
                    <a:pt x="8966" y="3932"/>
                    <a:pt x="9393" y="1"/>
                    <a:pt x="93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g11a9404f3b8_0_154"/>
            <p:cNvSpPr/>
            <p:nvPr/>
          </p:nvSpPr>
          <p:spPr>
            <a:xfrm>
              <a:off x="5296587" y="4630420"/>
              <a:ext cx="147042" cy="51948"/>
            </a:xfrm>
            <a:custGeom>
              <a:rect b="b" l="l" r="r" t="t"/>
              <a:pathLst>
                <a:path extrusionOk="0" h="1322" w="3742">
                  <a:moveTo>
                    <a:pt x="3741" y="1"/>
                  </a:moveTo>
                  <a:lnTo>
                    <a:pt x="62" y="94"/>
                  </a:lnTo>
                  <a:lnTo>
                    <a:pt x="1" y="1321"/>
                  </a:lnTo>
                  <a:lnTo>
                    <a:pt x="3454" y="1321"/>
                  </a:lnTo>
                  <a:lnTo>
                    <a:pt x="374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g11a9404f3b8_0_154"/>
            <p:cNvSpPr/>
            <p:nvPr/>
          </p:nvSpPr>
          <p:spPr>
            <a:xfrm>
              <a:off x="5519157" y="3329738"/>
              <a:ext cx="124329" cy="472955"/>
            </a:xfrm>
            <a:custGeom>
              <a:rect b="b" l="l" r="r" t="t"/>
              <a:pathLst>
                <a:path extrusionOk="0" h="12036" w="3164">
                  <a:moveTo>
                    <a:pt x="2148" y="0"/>
                  </a:moveTo>
                  <a:cubicBezTo>
                    <a:pt x="1" y="1328"/>
                    <a:pt x="1365" y="8952"/>
                    <a:pt x="1972" y="12035"/>
                  </a:cubicBezTo>
                  <a:cubicBezTo>
                    <a:pt x="2378" y="9131"/>
                    <a:pt x="2797" y="5760"/>
                    <a:pt x="3163" y="2728"/>
                  </a:cubicBezTo>
                  <a:cubicBezTo>
                    <a:pt x="2984" y="1637"/>
                    <a:pt x="2664" y="682"/>
                    <a:pt x="2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g11a9404f3b8_0_154"/>
            <p:cNvSpPr/>
            <p:nvPr/>
          </p:nvSpPr>
          <p:spPr>
            <a:xfrm>
              <a:off x="5540180" y="3095694"/>
              <a:ext cx="271293" cy="1584964"/>
            </a:xfrm>
            <a:custGeom>
              <a:rect b="b" l="l" r="r" t="t"/>
              <a:pathLst>
                <a:path extrusionOk="0" h="40335" w="6904">
                  <a:moveTo>
                    <a:pt x="1" y="1"/>
                  </a:moveTo>
                  <a:cubicBezTo>
                    <a:pt x="1" y="1"/>
                    <a:pt x="1785" y="14118"/>
                    <a:pt x="2075" y="20594"/>
                  </a:cubicBezTo>
                  <a:cubicBezTo>
                    <a:pt x="2341" y="26530"/>
                    <a:pt x="2621" y="40334"/>
                    <a:pt x="2621" y="40334"/>
                  </a:cubicBezTo>
                  <a:lnTo>
                    <a:pt x="5202" y="40334"/>
                  </a:lnTo>
                  <a:cubicBezTo>
                    <a:pt x="5202" y="40334"/>
                    <a:pt x="6723" y="26178"/>
                    <a:pt x="6813" y="20130"/>
                  </a:cubicBezTo>
                  <a:cubicBezTo>
                    <a:pt x="6903" y="14319"/>
                    <a:pt x="5668" y="1"/>
                    <a:pt x="56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g11a9404f3b8_0_154"/>
            <p:cNvSpPr/>
            <p:nvPr/>
          </p:nvSpPr>
          <p:spPr>
            <a:xfrm>
              <a:off x="5624115" y="4630420"/>
              <a:ext cx="146885" cy="51948"/>
            </a:xfrm>
            <a:custGeom>
              <a:rect b="b" l="l" r="r" t="t"/>
              <a:pathLst>
                <a:path extrusionOk="0" h="1322" w="3738">
                  <a:moveTo>
                    <a:pt x="3737" y="1"/>
                  </a:moveTo>
                  <a:lnTo>
                    <a:pt x="0" y="94"/>
                  </a:lnTo>
                  <a:lnTo>
                    <a:pt x="61" y="1321"/>
                  </a:lnTo>
                  <a:lnTo>
                    <a:pt x="3449" y="1321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g11a9404f3b8_0_154"/>
            <p:cNvSpPr/>
            <p:nvPr/>
          </p:nvSpPr>
          <p:spPr>
            <a:xfrm>
              <a:off x="5439505" y="3075574"/>
              <a:ext cx="333025" cy="33872"/>
            </a:xfrm>
            <a:custGeom>
              <a:rect b="b" l="l" r="r" t="t"/>
              <a:pathLst>
                <a:path extrusionOk="0" h="862" w="8475">
                  <a:moveTo>
                    <a:pt x="495" y="0"/>
                  </a:moveTo>
                  <a:cubicBezTo>
                    <a:pt x="438" y="0"/>
                    <a:pt x="388" y="25"/>
                    <a:pt x="370" y="57"/>
                  </a:cubicBezTo>
                  <a:lnTo>
                    <a:pt x="25" y="750"/>
                  </a:lnTo>
                  <a:cubicBezTo>
                    <a:pt x="0" y="804"/>
                    <a:pt x="65" y="862"/>
                    <a:pt x="154" y="862"/>
                  </a:cubicBezTo>
                  <a:lnTo>
                    <a:pt x="8273" y="862"/>
                  </a:lnTo>
                  <a:cubicBezTo>
                    <a:pt x="8341" y="862"/>
                    <a:pt x="8399" y="826"/>
                    <a:pt x="8402" y="783"/>
                  </a:cubicBezTo>
                  <a:lnTo>
                    <a:pt x="8470" y="90"/>
                  </a:lnTo>
                  <a:cubicBezTo>
                    <a:pt x="8475" y="39"/>
                    <a:pt x="8414" y="0"/>
                    <a:pt x="8338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g11a9404f3b8_0_154"/>
            <p:cNvSpPr/>
            <p:nvPr/>
          </p:nvSpPr>
          <p:spPr>
            <a:xfrm>
              <a:off x="5484459" y="3073177"/>
              <a:ext cx="18115" cy="39216"/>
            </a:xfrm>
            <a:custGeom>
              <a:rect b="b" l="l" r="r" t="t"/>
              <a:pathLst>
                <a:path extrusionOk="0" h="998" w="461">
                  <a:moveTo>
                    <a:pt x="177" y="0"/>
                  </a:moveTo>
                  <a:cubicBezTo>
                    <a:pt x="138" y="0"/>
                    <a:pt x="102" y="22"/>
                    <a:pt x="98" y="47"/>
                  </a:cubicBezTo>
                  <a:lnTo>
                    <a:pt x="4" y="948"/>
                  </a:lnTo>
                  <a:cubicBezTo>
                    <a:pt x="1" y="976"/>
                    <a:pt x="34" y="998"/>
                    <a:pt x="77" y="998"/>
                  </a:cubicBezTo>
                  <a:lnTo>
                    <a:pt x="284" y="998"/>
                  </a:lnTo>
                  <a:cubicBezTo>
                    <a:pt x="327" y="998"/>
                    <a:pt x="364" y="976"/>
                    <a:pt x="367" y="948"/>
                  </a:cubicBezTo>
                  <a:lnTo>
                    <a:pt x="461" y="47"/>
                  </a:lnTo>
                  <a:cubicBezTo>
                    <a:pt x="461" y="22"/>
                    <a:pt x="432" y="0"/>
                    <a:pt x="389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g11a9404f3b8_0_154"/>
            <p:cNvSpPr/>
            <p:nvPr/>
          </p:nvSpPr>
          <p:spPr>
            <a:xfrm>
              <a:off x="5684512" y="3073177"/>
              <a:ext cx="18076" cy="39216"/>
            </a:xfrm>
            <a:custGeom>
              <a:rect b="b" l="l" r="r" t="t"/>
              <a:pathLst>
                <a:path extrusionOk="0" h="998" w="460">
                  <a:moveTo>
                    <a:pt x="176" y="0"/>
                  </a:moveTo>
                  <a:cubicBezTo>
                    <a:pt x="136" y="0"/>
                    <a:pt x="97" y="22"/>
                    <a:pt x="97" y="47"/>
                  </a:cubicBezTo>
                  <a:lnTo>
                    <a:pt x="4" y="948"/>
                  </a:lnTo>
                  <a:cubicBezTo>
                    <a:pt x="0" y="976"/>
                    <a:pt x="32" y="998"/>
                    <a:pt x="75" y="998"/>
                  </a:cubicBezTo>
                  <a:lnTo>
                    <a:pt x="283" y="998"/>
                  </a:lnTo>
                  <a:cubicBezTo>
                    <a:pt x="327" y="998"/>
                    <a:pt x="362" y="976"/>
                    <a:pt x="366" y="948"/>
                  </a:cubicBezTo>
                  <a:lnTo>
                    <a:pt x="459" y="47"/>
                  </a:lnTo>
                  <a:cubicBezTo>
                    <a:pt x="459" y="22"/>
                    <a:pt x="426" y="0"/>
                    <a:pt x="38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5" name="Google Shape;605;g11a9404f3b8_0_1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2"/>
          <p:cNvSpPr txBox="1"/>
          <p:nvPr>
            <p:ph type="ctrTitle"/>
          </p:nvPr>
        </p:nvSpPr>
        <p:spPr>
          <a:xfrm>
            <a:off x="6919675" y="457300"/>
            <a:ext cx="14556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/>
              <a:t>Motivation</a:t>
            </a:r>
            <a:endParaRPr sz="2500"/>
          </a:p>
        </p:txBody>
      </p:sp>
      <p:grpSp>
        <p:nvGrpSpPr>
          <p:cNvPr id="611" name="Google Shape;611;p2"/>
          <p:cNvGrpSpPr/>
          <p:nvPr/>
        </p:nvGrpSpPr>
        <p:grpSpPr>
          <a:xfrm>
            <a:off x="7123901" y="1816553"/>
            <a:ext cx="1000385" cy="883233"/>
            <a:chOff x="6472501" y="1326053"/>
            <a:chExt cx="1000385" cy="883233"/>
          </a:xfrm>
        </p:grpSpPr>
        <p:sp>
          <p:nvSpPr>
            <p:cNvPr id="612" name="Google Shape;612;p2"/>
            <p:cNvSpPr/>
            <p:nvPr/>
          </p:nvSpPr>
          <p:spPr>
            <a:xfrm>
              <a:off x="6472501" y="1326053"/>
              <a:ext cx="1000385" cy="883233"/>
            </a:xfrm>
            <a:custGeom>
              <a:rect b="b" l="l" r="r" t="t"/>
              <a:pathLst>
                <a:path extrusionOk="0" h="19896" w="22535">
                  <a:moveTo>
                    <a:pt x="11255" y="0"/>
                  </a:moveTo>
                  <a:cubicBezTo>
                    <a:pt x="8227" y="0"/>
                    <a:pt x="5239" y="1376"/>
                    <a:pt x="3289" y="3985"/>
                  </a:cubicBezTo>
                  <a:cubicBezTo>
                    <a:pt x="1" y="8378"/>
                    <a:pt x="913" y="14612"/>
                    <a:pt x="5316" y="17907"/>
                  </a:cubicBezTo>
                  <a:cubicBezTo>
                    <a:pt x="7110" y="19248"/>
                    <a:pt x="9206" y="19895"/>
                    <a:pt x="11284" y="19895"/>
                  </a:cubicBezTo>
                  <a:cubicBezTo>
                    <a:pt x="14312" y="19895"/>
                    <a:pt x="17299" y="18520"/>
                    <a:pt x="19247" y="15912"/>
                  </a:cubicBezTo>
                  <a:cubicBezTo>
                    <a:pt x="22535" y="11515"/>
                    <a:pt x="21627" y="5281"/>
                    <a:pt x="17219" y="1986"/>
                  </a:cubicBezTo>
                  <a:cubicBezTo>
                    <a:pt x="15426" y="647"/>
                    <a:pt x="13331" y="0"/>
                    <a:pt x="11255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591559" y="1431083"/>
              <a:ext cx="762308" cy="673123"/>
            </a:xfrm>
            <a:custGeom>
              <a:rect b="b" l="l" r="r" t="t"/>
              <a:pathLst>
                <a:path extrusionOk="0" h="15163" w="17172">
                  <a:moveTo>
                    <a:pt x="8574" y="0"/>
                  </a:moveTo>
                  <a:cubicBezTo>
                    <a:pt x="6268" y="0"/>
                    <a:pt x="3991" y="1048"/>
                    <a:pt x="2505" y="3036"/>
                  </a:cubicBezTo>
                  <a:cubicBezTo>
                    <a:pt x="0" y="6385"/>
                    <a:pt x="693" y="11138"/>
                    <a:pt x="4052" y="13646"/>
                  </a:cubicBezTo>
                  <a:cubicBezTo>
                    <a:pt x="5418" y="14669"/>
                    <a:pt x="7014" y="15162"/>
                    <a:pt x="8596" y="15162"/>
                  </a:cubicBezTo>
                  <a:cubicBezTo>
                    <a:pt x="10903" y="15162"/>
                    <a:pt x="13180" y="14113"/>
                    <a:pt x="14666" y="12124"/>
                  </a:cubicBezTo>
                  <a:cubicBezTo>
                    <a:pt x="17171" y="8776"/>
                    <a:pt x="16479" y="4023"/>
                    <a:pt x="13119" y="1515"/>
                  </a:cubicBezTo>
                  <a:cubicBezTo>
                    <a:pt x="11753" y="494"/>
                    <a:pt x="10157" y="0"/>
                    <a:pt x="8574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695435" y="1419230"/>
              <a:ext cx="625446" cy="541722"/>
            </a:xfrm>
            <a:custGeom>
              <a:rect b="b" l="l" r="r" t="t"/>
              <a:pathLst>
                <a:path extrusionOk="0" h="12203" w="14089">
                  <a:moveTo>
                    <a:pt x="6307" y="1"/>
                  </a:moveTo>
                  <a:cubicBezTo>
                    <a:pt x="6282" y="1"/>
                    <a:pt x="6257" y="1"/>
                    <a:pt x="6231" y="1"/>
                  </a:cubicBezTo>
                  <a:cubicBezTo>
                    <a:pt x="5492" y="8"/>
                    <a:pt x="4795" y="127"/>
                    <a:pt x="4167" y="306"/>
                  </a:cubicBezTo>
                  <a:cubicBezTo>
                    <a:pt x="3539" y="490"/>
                    <a:pt x="2983" y="737"/>
                    <a:pt x="2502" y="1013"/>
                  </a:cubicBezTo>
                  <a:cubicBezTo>
                    <a:pt x="1540" y="1566"/>
                    <a:pt x="909" y="2216"/>
                    <a:pt x="528" y="2690"/>
                  </a:cubicBezTo>
                  <a:cubicBezTo>
                    <a:pt x="147" y="3170"/>
                    <a:pt x="1" y="3480"/>
                    <a:pt x="29" y="3497"/>
                  </a:cubicBezTo>
                  <a:cubicBezTo>
                    <a:pt x="31" y="3498"/>
                    <a:pt x="33" y="3499"/>
                    <a:pt x="35" y="3499"/>
                  </a:cubicBezTo>
                  <a:cubicBezTo>
                    <a:pt x="85" y="3499"/>
                    <a:pt x="292" y="3245"/>
                    <a:pt x="693" y="2844"/>
                  </a:cubicBezTo>
                  <a:cubicBezTo>
                    <a:pt x="1116" y="2428"/>
                    <a:pt x="1767" y="1853"/>
                    <a:pt x="2700" y="1376"/>
                  </a:cubicBezTo>
                  <a:cubicBezTo>
                    <a:pt x="3166" y="1136"/>
                    <a:pt x="3701" y="924"/>
                    <a:pt x="4297" y="770"/>
                  </a:cubicBezTo>
                  <a:cubicBezTo>
                    <a:pt x="4863" y="630"/>
                    <a:pt x="5480" y="539"/>
                    <a:pt x="6128" y="539"/>
                  </a:cubicBezTo>
                  <a:cubicBezTo>
                    <a:pt x="6162" y="539"/>
                    <a:pt x="6197" y="539"/>
                    <a:pt x="6231" y="540"/>
                  </a:cubicBezTo>
                  <a:cubicBezTo>
                    <a:pt x="6576" y="543"/>
                    <a:pt x="6928" y="565"/>
                    <a:pt x="7283" y="622"/>
                  </a:cubicBezTo>
                  <a:cubicBezTo>
                    <a:pt x="7638" y="680"/>
                    <a:pt x="7997" y="755"/>
                    <a:pt x="8357" y="869"/>
                  </a:cubicBezTo>
                  <a:cubicBezTo>
                    <a:pt x="8712" y="981"/>
                    <a:pt x="9067" y="1114"/>
                    <a:pt x="9412" y="1286"/>
                  </a:cubicBezTo>
                  <a:cubicBezTo>
                    <a:pt x="9760" y="1459"/>
                    <a:pt x="10097" y="1656"/>
                    <a:pt x="10424" y="1882"/>
                  </a:cubicBezTo>
                  <a:cubicBezTo>
                    <a:pt x="10747" y="2112"/>
                    <a:pt x="11049" y="2360"/>
                    <a:pt x="11324" y="2625"/>
                  </a:cubicBezTo>
                  <a:cubicBezTo>
                    <a:pt x="11604" y="2890"/>
                    <a:pt x="11856" y="3182"/>
                    <a:pt x="12082" y="3475"/>
                  </a:cubicBezTo>
                  <a:cubicBezTo>
                    <a:pt x="12311" y="3773"/>
                    <a:pt x="12505" y="4083"/>
                    <a:pt x="12678" y="4398"/>
                  </a:cubicBezTo>
                  <a:cubicBezTo>
                    <a:pt x="12853" y="4714"/>
                    <a:pt x="12997" y="5034"/>
                    <a:pt x="13120" y="5357"/>
                  </a:cubicBezTo>
                  <a:cubicBezTo>
                    <a:pt x="13363" y="5999"/>
                    <a:pt x="13499" y="6645"/>
                    <a:pt x="13564" y="7255"/>
                  </a:cubicBezTo>
                  <a:cubicBezTo>
                    <a:pt x="13625" y="7865"/>
                    <a:pt x="13607" y="8443"/>
                    <a:pt x="13547" y="8960"/>
                  </a:cubicBezTo>
                  <a:cubicBezTo>
                    <a:pt x="13418" y="10005"/>
                    <a:pt x="13098" y="10812"/>
                    <a:pt x="12853" y="11351"/>
                  </a:cubicBezTo>
                  <a:cubicBezTo>
                    <a:pt x="12603" y="11889"/>
                    <a:pt x="12430" y="12176"/>
                    <a:pt x="12466" y="12202"/>
                  </a:cubicBezTo>
                  <a:cubicBezTo>
                    <a:pt x="12467" y="12202"/>
                    <a:pt x="12468" y="12202"/>
                    <a:pt x="12469" y="12202"/>
                  </a:cubicBezTo>
                  <a:cubicBezTo>
                    <a:pt x="12511" y="12202"/>
                    <a:pt x="12743" y="11961"/>
                    <a:pt x="13055" y="11455"/>
                  </a:cubicBezTo>
                  <a:cubicBezTo>
                    <a:pt x="13367" y="10934"/>
                    <a:pt x="13762" y="10116"/>
                    <a:pt x="13952" y="9025"/>
                  </a:cubicBezTo>
                  <a:cubicBezTo>
                    <a:pt x="14046" y="8479"/>
                    <a:pt x="14089" y="7869"/>
                    <a:pt x="14046" y="7216"/>
                  </a:cubicBezTo>
                  <a:cubicBezTo>
                    <a:pt x="13999" y="6566"/>
                    <a:pt x="13873" y="5870"/>
                    <a:pt x="13622" y="5173"/>
                  </a:cubicBezTo>
                  <a:cubicBezTo>
                    <a:pt x="13499" y="4829"/>
                    <a:pt x="13353" y="4477"/>
                    <a:pt x="13169" y="4136"/>
                  </a:cubicBezTo>
                  <a:cubicBezTo>
                    <a:pt x="12987" y="3795"/>
                    <a:pt x="12782" y="3458"/>
                    <a:pt x="12538" y="3135"/>
                  </a:cubicBezTo>
                  <a:cubicBezTo>
                    <a:pt x="12293" y="2815"/>
                    <a:pt x="12028" y="2499"/>
                    <a:pt x="11730" y="2212"/>
                  </a:cubicBezTo>
                  <a:cubicBezTo>
                    <a:pt x="11429" y="1921"/>
                    <a:pt x="11102" y="1652"/>
                    <a:pt x="10754" y="1404"/>
                  </a:cubicBezTo>
                  <a:cubicBezTo>
                    <a:pt x="10403" y="1164"/>
                    <a:pt x="10040" y="949"/>
                    <a:pt x="9663" y="766"/>
                  </a:cubicBezTo>
                  <a:cubicBezTo>
                    <a:pt x="9290" y="583"/>
                    <a:pt x="8905" y="443"/>
                    <a:pt x="8518" y="324"/>
                  </a:cubicBezTo>
                  <a:cubicBezTo>
                    <a:pt x="8134" y="206"/>
                    <a:pt x="7746" y="127"/>
                    <a:pt x="7362" y="73"/>
                  </a:cubicBezTo>
                  <a:cubicBezTo>
                    <a:pt x="7005" y="23"/>
                    <a:pt x="6653" y="1"/>
                    <a:pt x="6307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758560" y="1569362"/>
              <a:ext cx="413028" cy="429586"/>
            </a:xfrm>
            <a:custGeom>
              <a:rect b="b" l="l" r="r" t="t"/>
              <a:pathLst>
                <a:path extrusionOk="0" h="9677" w="9304">
                  <a:moveTo>
                    <a:pt x="5325" y="2199"/>
                  </a:moveTo>
                  <a:cubicBezTo>
                    <a:pt x="5490" y="2199"/>
                    <a:pt x="5679" y="2241"/>
                    <a:pt x="5893" y="2333"/>
                  </a:cubicBezTo>
                  <a:lnTo>
                    <a:pt x="4910" y="3690"/>
                  </a:lnTo>
                  <a:cubicBezTo>
                    <a:pt x="4587" y="3252"/>
                    <a:pt x="4429" y="2861"/>
                    <a:pt x="4673" y="2527"/>
                  </a:cubicBezTo>
                  <a:cubicBezTo>
                    <a:pt x="4819" y="2326"/>
                    <a:pt x="5035" y="2199"/>
                    <a:pt x="5325" y="2199"/>
                  </a:cubicBezTo>
                  <a:close/>
                  <a:moveTo>
                    <a:pt x="4673" y="6027"/>
                  </a:moveTo>
                  <a:cubicBezTo>
                    <a:pt x="4978" y="6468"/>
                    <a:pt x="5126" y="6849"/>
                    <a:pt x="4881" y="7186"/>
                  </a:cubicBezTo>
                  <a:cubicBezTo>
                    <a:pt x="4747" y="7373"/>
                    <a:pt x="4548" y="7482"/>
                    <a:pt x="4286" y="7482"/>
                  </a:cubicBezTo>
                  <a:cubicBezTo>
                    <a:pt x="4121" y="7482"/>
                    <a:pt x="3930" y="7438"/>
                    <a:pt x="3715" y="7344"/>
                  </a:cubicBezTo>
                  <a:lnTo>
                    <a:pt x="4673" y="6027"/>
                  </a:lnTo>
                  <a:close/>
                  <a:moveTo>
                    <a:pt x="7584" y="0"/>
                  </a:moveTo>
                  <a:lnTo>
                    <a:pt x="6816" y="1059"/>
                  </a:lnTo>
                  <a:cubicBezTo>
                    <a:pt x="6155" y="686"/>
                    <a:pt x="5538" y="519"/>
                    <a:pt x="4989" y="519"/>
                  </a:cubicBezTo>
                  <a:cubicBezTo>
                    <a:pt x="4180" y="519"/>
                    <a:pt x="3518" y="883"/>
                    <a:pt x="3080" y="1486"/>
                  </a:cubicBezTo>
                  <a:cubicBezTo>
                    <a:pt x="2089" y="2854"/>
                    <a:pt x="3015" y="4067"/>
                    <a:pt x="3890" y="5094"/>
                  </a:cubicBezTo>
                  <a:lnTo>
                    <a:pt x="2731" y="6691"/>
                  </a:lnTo>
                  <a:cubicBezTo>
                    <a:pt x="2093" y="6123"/>
                    <a:pt x="1594" y="5366"/>
                    <a:pt x="1371" y="4667"/>
                  </a:cubicBezTo>
                  <a:lnTo>
                    <a:pt x="0" y="5452"/>
                  </a:lnTo>
                  <a:cubicBezTo>
                    <a:pt x="226" y="6246"/>
                    <a:pt x="918" y="7200"/>
                    <a:pt x="1823" y="7944"/>
                  </a:cubicBezTo>
                  <a:lnTo>
                    <a:pt x="1069" y="8984"/>
                  </a:lnTo>
                  <a:lnTo>
                    <a:pt x="2024" y="9677"/>
                  </a:lnTo>
                  <a:lnTo>
                    <a:pt x="2800" y="8608"/>
                  </a:lnTo>
                  <a:cubicBezTo>
                    <a:pt x="3458" y="8973"/>
                    <a:pt x="4071" y="9136"/>
                    <a:pt x="4614" y="9136"/>
                  </a:cubicBezTo>
                  <a:cubicBezTo>
                    <a:pt x="5419" y="9136"/>
                    <a:pt x="6073" y="8778"/>
                    <a:pt x="6504" y="8187"/>
                  </a:cubicBezTo>
                  <a:cubicBezTo>
                    <a:pt x="7480" y="6838"/>
                    <a:pt x="6572" y="5639"/>
                    <a:pt x="5692" y="4620"/>
                  </a:cubicBezTo>
                  <a:lnTo>
                    <a:pt x="6870" y="2997"/>
                  </a:lnTo>
                  <a:cubicBezTo>
                    <a:pt x="7308" y="3399"/>
                    <a:pt x="7684" y="3923"/>
                    <a:pt x="7972" y="4556"/>
                  </a:cubicBezTo>
                  <a:lnTo>
                    <a:pt x="9304" y="3726"/>
                  </a:lnTo>
                  <a:cubicBezTo>
                    <a:pt x="9019" y="3008"/>
                    <a:pt x="8459" y="2311"/>
                    <a:pt x="7785" y="1734"/>
                  </a:cubicBezTo>
                  <a:lnTo>
                    <a:pt x="8539" y="693"/>
                  </a:lnTo>
                  <a:lnTo>
                    <a:pt x="75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6" name="Google Shape;616;p2"/>
          <p:cNvGrpSpPr/>
          <p:nvPr/>
        </p:nvGrpSpPr>
        <p:grpSpPr>
          <a:xfrm>
            <a:off x="6482627" y="2081565"/>
            <a:ext cx="180369" cy="168408"/>
            <a:chOff x="4694531" y="2250235"/>
            <a:chExt cx="1090502" cy="1018186"/>
          </a:xfrm>
        </p:grpSpPr>
        <p:sp>
          <p:nvSpPr>
            <p:cNvPr id="617" name="Google Shape;617;p2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1" name="Google Shape;621;p2"/>
          <p:cNvGrpSpPr/>
          <p:nvPr/>
        </p:nvGrpSpPr>
        <p:grpSpPr>
          <a:xfrm>
            <a:off x="6565472" y="3726648"/>
            <a:ext cx="519733" cy="485268"/>
            <a:chOff x="4694531" y="2250235"/>
            <a:chExt cx="1090502" cy="1018186"/>
          </a:xfrm>
        </p:grpSpPr>
        <p:sp>
          <p:nvSpPr>
            <p:cNvPr id="622" name="Google Shape;622;p2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6" name="Google Shape;626;p2"/>
          <p:cNvSpPr/>
          <p:nvPr/>
        </p:nvSpPr>
        <p:spPr>
          <a:xfrm>
            <a:off x="8424250" y="2868384"/>
            <a:ext cx="150513" cy="150579"/>
          </a:xfrm>
          <a:custGeom>
            <a:rect b="b" l="l" r="r" t="t"/>
            <a:pathLst>
              <a:path extrusionOk="0" h="2547" w="2546">
                <a:moveTo>
                  <a:pt x="1275" y="1"/>
                </a:moveTo>
                <a:lnTo>
                  <a:pt x="823" y="824"/>
                </a:lnTo>
                <a:lnTo>
                  <a:pt x="1" y="1276"/>
                </a:lnTo>
                <a:lnTo>
                  <a:pt x="823" y="1724"/>
                </a:lnTo>
                <a:lnTo>
                  <a:pt x="1275" y="2546"/>
                </a:lnTo>
                <a:lnTo>
                  <a:pt x="1724" y="1724"/>
                </a:lnTo>
                <a:lnTo>
                  <a:pt x="2546" y="1276"/>
                </a:lnTo>
                <a:lnTo>
                  <a:pt x="1724" y="824"/>
                </a:lnTo>
                <a:lnTo>
                  <a:pt x="1275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2"/>
          <p:cNvSpPr/>
          <p:nvPr/>
        </p:nvSpPr>
        <p:spPr>
          <a:xfrm>
            <a:off x="8258171" y="1443613"/>
            <a:ext cx="92578" cy="92582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2"/>
          <p:cNvSpPr/>
          <p:nvPr/>
        </p:nvSpPr>
        <p:spPr>
          <a:xfrm rot="10800000">
            <a:off x="7841036" y="4211916"/>
            <a:ext cx="150513" cy="150579"/>
          </a:xfrm>
          <a:custGeom>
            <a:rect b="b" l="l" r="r" t="t"/>
            <a:pathLst>
              <a:path extrusionOk="0" h="2547" w="2546">
                <a:moveTo>
                  <a:pt x="1275" y="1"/>
                </a:moveTo>
                <a:lnTo>
                  <a:pt x="823" y="824"/>
                </a:lnTo>
                <a:lnTo>
                  <a:pt x="1" y="1276"/>
                </a:lnTo>
                <a:lnTo>
                  <a:pt x="823" y="1724"/>
                </a:lnTo>
                <a:lnTo>
                  <a:pt x="1275" y="2546"/>
                </a:lnTo>
                <a:lnTo>
                  <a:pt x="1724" y="1724"/>
                </a:lnTo>
                <a:lnTo>
                  <a:pt x="2546" y="1276"/>
                </a:lnTo>
                <a:lnTo>
                  <a:pt x="1724" y="824"/>
                </a:lnTo>
                <a:lnTo>
                  <a:pt x="1275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2"/>
          <p:cNvSpPr/>
          <p:nvPr/>
        </p:nvSpPr>
        <p:spPr>
          <a:xfrm rot="10800000">
            <a:off x="5695275" y="4269921"/>
            <a:ext cx="92578" cy="92582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"/>
          <p:cNvSpPr/>
          <p:nvPr/>
        </p:nvSpPr>
        <p:spPr>
          <a:xfrm>
            <a:off x="5767796" y="1144763"/>
            <a:ext cx="92578" cy="92582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"/>
          <p:cNvSpPr txBox="1"/>
          <p:nvPr>
            <p:ph idx="1" type="subTitle"/>
          </p:nvPr>
        </p:nvSpPr>
        <p:spPr>
          <a:xfrm flipH="1">
            <a:off x="867400" y="1557900"/>
            <a:ext cx="6217800" cy="20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234000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500"/>
              <a:buChar char="●"/>
            </a:pPr>
            <a:r>
              <a:rPr lang="en" sz="1600">
                <a:solidFill>
                  <a:schemeClr val="accent3"/>
                </a:solidFill>
              </a:rPr>
              <a:t>Our personal experience with the service</a:t>
            </a:r>
            <a:endParaRPr sz="1600">
              <a:solidFill>
                <a:schemeClr val="accent3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Char char="●"/>
            </a:pPr>
            <a:r>
              <a:rPr lang="en" sz="1600">
                <a:solidFill>
                  <a:schemeClr val="accent3"/>
                </a:solidFill>
              </a:rPr>
              <a:t>Teacher’s feedback about the platform</a:t>
            </a:r>
            <a:endParaRPr sz="1600">
              <a:solidFill>
                <a:schemeClr val="accent3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</a:pPr>
            <a:r>
              <a:rPr lang="en" sz="1600">
                <a:solidFill>
                  <a:schemeClr val="accent3"/>
                </a:solidFill>
              </a:rPr>
              <a:t>While exploring we found clear issues with the system’s UI/UX</a:t>
            </a:r>
            <a:endParaRPr sz="16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</a:rPr>
              <a:t>Note:</a:t>
            </a:r>
            <a:r>
              <a:rPr lang="en" sz="1600">
                <a:solidFill>
                  <a:schemeClr val="accent3"/>
                </a:solidFill>
              </a:rPr>
              <a:t> The website we are going to evaluate is the 2022 version.</a:t>
            </a:r>
            <a:endParaRPr sz="1600">
              <a:solidFill>
                <a:schemeClr val="accent3"/>
              </a:solidFill>
            </a:endParaRPr>
          </a:p>
        </p:txBody>
      </p:sp>
      <p:grpSp>
        <p:nvGrpSpPr>
          <p:cNvPr id="632" name="Google Shape;632;p2"/>
          <p:cNvGrpSpPr/>
          <p:nvPr/>
        </p:nvGrpSpPr>
        <p:grpSpPr>
          <a:xfrm rot="-1673274">
            <a:off x="937619" y="3784767"/>
            <a:ext cx="519672" cy="485210"/>
            <a:chOff x="4694531" y="2250235"/>
            <a:chExt cx="1090502" cy="1018186"/>
          </a:xfrm>
        </p:grpSpPr>
        <p:sp>
          <p:nvSpPr>
            <p:cNvPr id="633" name="Google Shape;633;p2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7" name="Google Shape;637;p2"/>
          <p:cNvSpPr/>
          <p:nvPr/>
        </p:nvSpPr>
        <p:spPr>
          <a:xfrm rot="10800000">
            <a:off x="2235686" y="4016491"/>
            <a:ext cx="150513" cy="150579"/>
          </a:xfrm>
          <a:custGeom>
            <a:rect b="b" l="l" r="r" t="t"/>
            <a:pathLst>
              <a:path extrusionOk="0" h="2547" w="2546">
                <a:moveTo>
                  <a:pt x="1275" y="1"/>
                </a:moveTo>
                <a:lnTo>
                  <a:pt x="823" y="824"/>
                </a:lnTo>
                <a:lnTo>
                  <a:pt x="1" y="1276"/>
                </a:lnTo>
                <a:lnTo>
                  <a:pt x="823" y="1724"/>
                </a:lnTo>
                <a:lnTo>
                  <a:pt x="1275" y="2546"/>
                </a:lnTo>
                <a:lnTo>
                  <a:pt x="1724" y="1724"/>
                </a:lnTo>
                <a:lnTo>
                  <a:pt x="2546" y="1276"/>
                </a:lnTo>
                <a:lnTo>
                  <a:pt x="1724" y="824"/>
                </a:lnTo>
                <a:lnTo>
                  <a:pt x="1275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2"/>
          <p:cNvSpPr/>
          <p:nvPr/>
        </p:nvSpPr>
        <p:spPr>
          <a:xfrm rot="10800000">
            <a:off x="3087200" y="3874671"/>
            <a:ext cx="92578" cy="92582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1a9404f3b8_0_0"/>
          <p:cNvSpPr txBox="1"/>
          <p:nvPr>
            <p:ph type="ctrTitle"/>
          </p:nvPr>
        </p:nvSpPr>
        <p:spPr>
          <a:xfrm>
            <a:off x="4566250" y="457300"/>
            <a:ext cx="3809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/>
              <a:t>Portal das Finanças</a:t>
            </a:r>
            <a:endParaRPr sz="2500"/>
          </a:p>
        </p:txBody>
      </p:sp>
      <p:sp>
        <p:nvSpPr>
          <p:cNvPr id="645" name="Google Shape;645;g11a9404f3b8_0_0"/>
          <p:cNvSpPr txBox="1"/>
          <p:nvPr>
            <p:ph idx="1" type="subTitle"/>
          </p:nvPr>
        </p:nvSpPr>
        <p:spPr>
          <a:xfrm flipH="1">
            <a:off x="867450" y="1383125"/>
            <a:ext cx="7409100" cy="3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234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</a:rPr>
              <a:t>What is Portal das Finanças:</a:t>
            </a:r>
            <a:endParaRPr b="1" sz="16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Portal das Finanças is the official Portugueses </a:t>
            </a:r>
            <a:r>
              <a:rPr lang="en" sz="1600">
                <a:solidFill>
                  <a:schemeClr val="accent3"/>
                </a:solidFill>
              </a:rPr>
              <a:t>Government</a:t>
            </a:r>
            <a:r>
              <a:rPr lang="en" sz="1600">
                <a:solidFill>
                  <a:schemeClr val="accent3"/>
                </a:solidFill>
              </a:rPr>
              <a:t> Tax regulator website. Taxpayers can access the service to verify their tax status and perform various operations related to contributions and statistical information.</a:t>
            </a:r>
            <a:endParaRPr sz="16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</a:rPr>
              <a:t>Target Users:</a:t>
            </a:r>
            <a:endParaRPr b="1" sz="16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The platform is aimed for all Portuguese taxpayers, this is, </a:t>
            </a:r>
            <a:br>
              <a:rPr lang="en" sz="1600">
                <a:solidFill>
                  <a:schemeClr val="accent3"/>
                </a:solidFill>
              </a:rPr>
            </a:br>
            <a:r>
              <a:rPr lang="en" sz="1600">
                <a:solidFill>
                  <a:schemeClr val="accent3"/>
                </a:solidFill>
              </a:rPr>
              <a:t>all people who have income from dependent work</a:t>
            </a:r>
            <a:endParaRPr sz="1600">
              <a:solidFill>
                <a:schemeClr val="accent3"/>
              </a:solidFill>
            </a:endParaRPr>
          </a:p>
        </p:txBody>
      </p:sp>
      <p:grpSp>
        <p:nvGrpSpPr>
          <p:cNvPr id="646" name="Google Shape;646;g11a9404f3b8_0_0"/>
          <p:cNvGrpSpPr/>
          <p:nvPr/>
        </p:nvGrpSpPr>
        <p:grpSpPr>
          <a:xfrm>
            <a:off x="6601440" y="2878822"/>
            <a:ext cx="1675065" cy="1739117"/>
            <a:chOff x="411603" y="2906997"/>
            <a:chExt cx="1735459" cy="1808566"/>
          </a:xfrm>
        </p:grpSpPr>
        <p:grpSp>
          <p:nvGrpSpPr>
            <p:cNvPr id="647" name="Google Shape;647;g11a9404f3b8_0_0"/>
            <p:cNvGrpSpPr/>
            <p:nvPr/>
          </p:nvGrpSpPr>
          <p:grpSpPr>
            <a:xfrm>
              <a:off x="570964" y="2906997"/>
              <a:ext cx="1506308" cy="920208"/>
              <a:chOff x="570964" y="2906997"/>
              <a:chExt cx="1506308" cy="920208"/>
            </a:xfrm>
          </p:grpSpPr>
          <p:sp>
            <p:nvSpPr>
              <p:cNvPr id="648" name="Google Shape;648;g11a9404f3b8_0_0"/>
              <p:cNvSpPr/>
              <p:nvPr/>
            </p:nvSpPr>
            <p:spPr>
              <a:xfrm>
                <a:off x="570964" y="2951732"/>
                <a:ext cx="696766" cy="875473"/>
              </a:xfrm>
              <a:custGeom>
                <a:rect b="b" l="l" r="r" t="t"/>
                <a:pathLst>
                  <a:path extrusionOk="0" h="60139" w="47863">
                    <a:moveTo>
                      <a:pt x="1" y="0"/>
                    </a:moveTo>
                    <a:lnTo>
                      <a:pt x="1" y="60138"/>
                    </a:lnTo>
                    <a:lnTo>
                      <a:pt x="47862" y="60138"/>
                    </a:lnTo>
                    <a:lnTo>
                      <a:pt x="47862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g11a9404f3b8_0_0"/>
              <p:cNvSpPr/>
              <p:nvPr/>
            </p:nvSpPr>
            <p:spPr>
              <a:xfrm>
                <a:off x="596484" y="2976800"/>
                <a:ext cx="650254" cy="825396"/>
              </a:xfrm>
              <a:custGeom>
                <a:rect b="b" l="l" r="r" t="t"/>
                <a:pathLst>
                  <a:path extrusionOk="0" h="56699" w="44668">
                    <a:moveTo>
                      <a:pt x="1" y="0"/>
                    </a:moveTo>
                    <a:lnTo>
                      <a:pt x="1" y="56698"/>
                    </a:lnTo>
                    <a:lnTo>
                      <a:pt x="44667" y="56698"/>
                    </a:lnTo>
                    <a:lnTo>
                      <a:pt x="44667" y="0"/>
                    </a:ln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g11a9404f3b8_0_0"/>
              <p:cNvSpPr/>
              <p:nvPr/>
            </p:nvSpPr>
            <p:spPr>
              <a:xfrm>
                <a:off x="596484" y="3293237"/>
                <a:ext cx="650254" cy="508959"/>
              </a:xfrm>
              <a:custGeom>
                <a:rect b="b" l="l" r="r" t="t"/>
                <a:pathLst>
                  <a:path extrusionOk="0" h="34962" w="44668">
                    <a:moveTo>
                      <a:pt x="28480" y="0"/>
                    </a:moveTo>
                    <a:lnTo>
                      <a:pt x="28480" y="10253"/>
                    </a:lnTo>
                    <a:lnTo>
                      <a:pt x="17363" y="10253"/>
                    </a:lnTo>
                    <a:lnTo>
                      <a:pt x="14041" y="25286"/>
                    </a:lnTo>
                    <a:lnTo>
                      <a:pt x="10143" y="25286"/>
                    </a:lnTo>
                    <a:lnTo>
                      <a:pt x="8989" y="19998"/>
                    </a:lnTo>
                    <a:lnTo>
                      <a:pt x="1" y="19998"/>
                    </a:lnTo>
                    <a:lnTo>
                      <a:pt x="1" y="34961"/>
                    </a:lnTo>
                    <a:lnTo>
                      <a:pt x="44667" y="34961"/>
                    </a:lnTo>
                    <a:lnTo>
                      <a:pt x="44667" y="17131"/>
                    </a:lnTo>
                    <a:lnTo>
                      <a:pt x="36565" y="17131"/>
                    </a:lnTo>
                    <a:lnTo>
                      <a:pt x="36565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g11a9404f3b8_0_0"/>
              <p:cNvSpPr/>
              <p:nvPr/>
            </p:nvSpPr>
            <p:spPr>
              <a:xfrm>
                <a:off x="910940" y="2976800"/>
                <a:ext cx="21006" cy="818583"/>
              </a:xfrm>
              <a:custGeom>
                <a:rect b="b" l="l" r="r" t="t"/>
                <a:pathLst>
                  <a:path extrusionOk="0" h="56231" w="1443">
                    <a:moveTo>
                      <a:pt x="0" y="0"/>
                    </a:moveTo>
                    <a:lnTo>
                      <a:pt x="0" y="56230"/>
                    </a:lnTo>
                    <a:lnTo>
                      <a:pt x="1442" y="56230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g11a9404f3b8_0_0"/>
              <p:cNvSpPr/>
              <p:nvPr/>
            </p:nvSpPr>
            <p:spPr>
              <a:xfrm>
                <a:off x="596484" y="3376637"/>
                <a:ext cx="650254" cy="21589"/>
              </a:xfrm>
              <a:custGeom>
                <a:rect b="b" l="l" r="r" t="t"/>
                <a:pathLst>
                  <a:path extrusionOk="0" h="1483" w="44668">
                    <a:moveTo>
                      <a:pt x="1" y="0"/>
                    </a:moveTo>
                    <a:lnTo>
                      <a:pt x="1" y="1482"/>
                    </a:lnTo>
                    <a:lnTo>
                      <a:pt x="44667" y="1482"/>
                    </a:lnTo>
                    <a:lnTo>
                      <a:pt x="44667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g11a9404f3b8_0_0"/>
              <p:cNvSpPr/>
              <p:nvPr/>
            </p:nvSpPr>
            <p:spPr>
              <a:xfrm>
                <a:off x="1924448" y="3185147"/>
                <a:ext cx="46831" cy="107012"/>
              </a:xfrm>
              <a:custGeom>
                <a:rect b="b" l="l" r="r" t="t"/>
                <a:pathLst>
                  <a:path extrusionOk="0" h="7351" w="3217">
                    <a:moveTo>
                      <a:pt x="346" y="1"/>
                    </a:moveTo>
                    <a:lnTo>
                      <a:pt x="1" y="2823"/>
                    </a:lnTo>
                    <a:lnTo>
                      <a:pt x="1429" y="7342"/>
                    </a:lnTo>
                    <a:lnTo>
                      <a:pt x="3216" y="7351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g11a9404f3b8_0_0"/>
              <p:cNvSpPr/>
              <p:nvPr/>
            </p:nvSpPr>
            <p:spPr>
              <a:xfrm>
                <a:off x="1772264" y="3086287"/>
                <a:ext cx="165097" cy="208114"/>
              </a:xfrm>
              <a:custGeom>
                <a:rect b="b" l="l" r="r" t="t"/>
                <a:pathLst>
                  <a:path extrusionOk="0" h="14296" w="11341">
                    <a:moveTo>
                      <a:pt x="989" y="0"/>
                    </a:moveTo>
                    <a:lnTo>
                      <a:pt x="1" y="14081"/>
                    </a:lnTo>
                    <a:lnTo>
                      <a:pt x="10197" y="14295"/>
                    </a:lnTo>
                    <a:lnTo>
                      <a:pt x="11341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g11a9404f3b8_0_0"/>
              <p:cNvSpPr/>
              <p:nvPr/>
            </p:nvSpPr>
            <p:spPr>
              <a:xfrm>
                <a:off x="1789514" y="3101806"/>
                <a:ext cx="125791" cy="176815"/>
              </a:xfrm>
              <a:custGeom>
                <a:rect b="b" l="l" r="r" t="t"/>
                <a:pathLst>
                  <a:path extrusionOk="0" h="12146" w="8641">
                    <a:moveTo>
                      <a:pt x="8640" y="0"/>
                    </a:moveTo>
                    <a:lnTo>
                      <a:pt x="821" y="70"/>
                    </a:lnTo>
                    <a:lnTo>
                      <a:pt x="0" y="11791"/>
                    </a:lnTo>
                    <a:lnTo>
                      <a:pt x="7578" y="12146"/>
                    </a:lnTo>
                    <a:lnTo>
                      <a:pt x="8640" y="0"/>
                    </a:ln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g11a9404f3b8_0_0"/>
              <p:cNvSpPr/>
              <p:nvPr/>
            </p:nvSpPr>
            <p:spPr>
              <a:xfrm>
                <a:off x="1816737" y="3126932"/>
                <a:ext cx="71652" cy="119925"/>
              </a:xfrm>
              <a:custGeom>
                <a:rect b="b" l="l" r="r" t="t"/>
                <a:pathLst>
                  <a:path extrusionOk="0" h="8238" w="4922">
                    <a:moveTo>
                      <a:pt x="617" y="0"/>
                    </a:moveTo>
                    <a:lnTo>
                      <a:pt x="0" y="8238"/>
                    </a:lnTo>
                    <a:lnTo>
                      <a:pt x="4183" y="8238"/>
                    </a:lnTo>
                    <a:lnTo>
                      <a:pt x="4921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g11a9404f3b8_0_0"/>
              <p:cNvSpPr/>
              <p:nvPr/>
            </p:nvSpPr>
            <p:spPr>
              <a:xfrm>
                <a:off x="1566275" y="3124326"/>
                <a:ext cx="123433" cy="168547"/>
              </a:xfrm>
              <a:custGeom>
                <a:rect b="b" l="l" r="r" t="t"/>
                <a:pathLst>
                  <a:path extrusionOk="0" h="11578" w="8479">
                    <a:moveTo>
                      <a:pt x="0" y="0"/>
                    </a:moveTo>
                    <a:lnTo>
                      <a:pt x="0" y="11577"/>
                    </a:lnTo>
                    <a:lnTo>
                      <a:pt x="8479" y="11569"/>
                    </a:lnTo>
                    <a:lnTo>
                      <a:pt x="8479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g11a9404f3b8_0_0"/>
              <p:cNvSpPr/>
              <p:nvPr/>
            </p:nvSpPr>
            <p:spPr>
              <a:xfrm>
                <a:off x="1591911" y="2906997"/>
                <a:ext cx="74287" cy="217343"/>
              </a:xfrm>
              <a:custGeom>
                <a:rect b="b" l="l" r="r" t="t"/>
                <a:pathLst>
                  <a:path extrusionOk="0" h="14930" w="5103">
                    <a:moveTo>
                      <a:pt x="4533" y="1"/>
                    </a:moveTo>
                    <a:cubicBezTo>
                      <a:pt x="4533" y="1"/>
                      <a:pt x="4532" y="1"/>
                      <a:pt x="4532" y="1"/>
                    </a:cubicBezTo>
                    <a:cubicBezTo>
                      <a:pt x="3959" y="23"/>
                      <a:pt x="2517" y="13632"/>
                      <a:pt x="2517" y="13632"/>
                    </a:cubicBezTo>
                    <a:cubicBezTo>
                      <a:pt x="2517" y="13632"/>
                      <a:pt x="2461" y="2421"/>
                      <a:pt x="1924" y="2421"/>
                    </a:cubicBezTo>
                    <a:cubicBezTo>
                      <a:pt x="1922" y="2421"/>
                      <a:pt x="1921" y="2422"/>
                      <a:pt x="1919" y="2422"/>
                    </a:cubicBezTo>
                    <a:cubicBezTo>
                      <a:pt x="1381" y="2484"/>
                      <a:pt x="1919" y="14352"/>
                      <a:pt x="1919" y="14352"/>
                    </a:cubicBezTo>
                    <a:cubicBezTo>
                      <a:pt x="1919" y="14352"/>
                      <a:pt x="1018" y="4944"/>
                      <a:pt x="516" y="4944"/>
                    </a:cubicBezTo>
                    <a:cubicBezTo>
                      <a:pt x="510" y="4944"/>
                      <a:pt x="504" y="4946"/>
                      <a:pt x="498" y="4948"/>
                    </a:cubicBezTo>
                    <a:cubicBezTo>
                      <a:pt x="0" y="5180"/>
                      <a:pt x="713" y="14929"/>
                      <a:pt x="713" y="14929"/>
                    </a:cubicBezTo>
                    <a:lnTo>
                      <a:pt x="3060" y="14929"/>
                    </a:lnTo>
                    <a:cubicBezTo>
                      <a:pt x="3060" y="14929"/>
                      <a:pt x="5102" y="1"/>
                      <a:pt x="453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g11a9404f3b8_0_0"/>
              <p:cNvSpPr/>
              <p:nvPr/>
            </p:nvSpPr>
            <p:spPr>
              <a:xfrm>
                <a:off x="1613980" y="2952373"/>
                <a:ext cx="65494" cy="171968"/>
              </a:xfrm>
              <a:custGeom>
                <a:rect b="b" l="l" r="r" t="t"/>
                <a:pathLst>
                  <a:path extrusionOk="0" h="11813" w="4499">
                    <a:moveTo>
                      <a:pt x="3396" y="0"/>
                    </a:moveTo>
                    <a:cubicBezTo>
                      <a:pt x="2842" y="0"/>
                      <a:pt x="945" y="9309"/>
                      <a:pt x="945" y="9309"/>
                    </a:cubicBezTo>
                    <a:cubicBezTo>
                      <a:pt x="945" y="9309"/>
                      <a:pt x="1176" y="5380"/>
                      <a:pt x="945" y="4873"/>
                    </a:cubicBezTo>
                    <a:cubicBezTo>
                      <a:pt x="937" y="4856"/>
                      <a:pt x="928" y="4848"/>
                      <a:pt x="920" y="4848"/>
                    </a:cubicBezTo>
                    <a:cubicBezTo>
                      <a:pt x="662" y="4848"/>
                      <a:pt x="1" y="11812"/>
                      <a:pt x="1" y="11812"/>
                    </a:cubicBezTo>
                    <a:lnTo>
                      <a:pt x="3375" y="11812"/>
                    </a:lnTo>
                    <a:cubicBezTo>
                      <a:pt x="3375" y="11812"/>
                      <a:pt x="4498" y="8513"/>
                      <a:pt x="4358" y="7997"/>
                    </a:cubicBezTo>
                    <a:cubicBezTo>
                      <a:pt x="4349" y="7965"/>
                      <a:pt x="4333" y="7950"/>
                      <a:pt x="4310" y="7950"/>
                    </a:cubicBezTo>
                    <a:cubicBezTo>
                      <a:pt x="3969" y="7950"/>
                      <a:pt x="2160" y="11319"/>
                      <a:pt x="2160" y="11319"/>
                    </a:cubicBezTo>
                    <a:cubicBezTo>
                      <a:pt x="2160" y="11319"/>
                      <a:pt x="4170" y="5896"/>
                      <a:pt x="3750" y="5288"/>
                    </a:cubicBezTo>
                    <a:cubicBezTo>
                      <a:pt x="3729" y="5258"/>
                      <a:pt x="3704" y="5243"/>
                      <a:pt x="3675" y="5243"/>
                    </a:cubicBezTo>
                    <a:cubicBezTo>
                      <a:pt x="3139" y="5243"/>
                      <a:pt x="1412" y="10458"/>
                      <a:pt x="1412" y="10458"/>
                    </a:cubicBezTo>
                    <a:cubicBezTo>
                      <a:pt x="1412" y="10458"/>
                      <a:pt x="3934" y="333"/>
                      <a:pt x="3423" y="8"/>
                    </a:cubicBezTo>
                    <a:cubicBezTo>
                      <a:pt x="3414" y="3"/>
                      <a:pt x="3405" y="0"/>
                      <a:pt x="3396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g11a9404f3b8_0_0"/>
              <p:cNvSpPr/>
              <p:nvPr/>
            </p:nvSpPr>
            <p:spPr>
              <a:xfrm>
                <a:off x="1532385" y="2999350"/>
                <a:ext cx="78378" cy="125631"/>
              </a:xfrm>
              <a:custGeom>
                <a:rect b="b" l="l" r="r" t="t"/>
                <a:pathLst>
                  <a:path extrusionOk="0" h="8630" w="5384">
                    <a:moveTo>
                      <a:pt x="405" y="0"/>
                    </a:moveTo>
                    <a:cubicBezTo>
                      <a:pt x="0" y="0"/>
                      <a:pt x="4400" y="8629"/>
                      <a:pt x="4400" y="8629"/>
                    </a:cubicBezTo>
                    <a:lnTo>
                      <a:pt x="5383" y="8629"/>
                    </a:lnTo>
                    <a:lnTo>
                      <a:pt x="4911" y="6545"/>
                    </a:lnTo>
                    <a:cubicBezTo>
                      <a:pt x="4911" y="6545"/>
                      <a:pt x="2865" y="310"/>
                      <a:pt x="2407" y="310"/>
                    </a:cubicBezTo>
                    <a:cubicBezTo>
                      <a:pt x="2401" y="310"/>
                      <a:pt x="2396" y="311"/>
                      <a:pt x="2390" y="313"/>
                    </a:cubicBezTo>
                    <a:cubicBezTo>
                      <a:pt x="1965" y="483"/>
                      <a:pt x="3885" y="6033"/>
                      <a:pt x="3885" y="6033"/>
                    </a:cubicBezTo>
                    <a:cubicBezTo>
                      <a:pt x="3885" y="6033"/>
                      <a:pt x="987" y="282"/>
                      <a:pt x="428" y="7"/>
                    </a:cubicBezTo>
                    <a:cubicBezTo>
                      <a:pt x="419" y="2"/>
                      <a:pt x="412" y="0"/>
                      <a:pt x="405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g11a9404f3b8_0_0"/>
              <p:cNvSpPr/>
              <p:nvPr/>
            </p:nvSpPr>
            <p:spPr>
              <a:xfrm>
                <a:off x="1566712" y="3124079"/>
                <a:ext cx="59817" cy="169114"/>
              </a:xfrm>
              <a:custGeom>
                <a:rect b="b" l="l" r="r" t="t"/>
                <a:pathLst>
                  <a:path extrusionOk="0" h="11617" w="4109">
                    <a:moveTo>
                      <a:pt x="1" y="0"/>
                    </a:moveTo>
                    <a:lnTo>
                      <a:pt x="79" y="11616"/>
                    </a:lnTo>
                    <a:lnTo>
                      <a:pt x="4109" y="11616"/>
                    </a:lnTo>
                    <a:lnTo>
                      <a:pt x="3895" y="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g11a9404f3b8_0_0"/>
              <p:cNvSpPr/>
              <p:nvPr/>
            </p:nvSpPr>
            <p:spPr>
              <a:xfrm>
                <a:off x="1564805" y="3123118"/>
                <a:ext cx="127000" cy="17061"/>
              </a:xfrm>
              <a:custGeom>
                <a:rect b="b" l="l" r="r" t="t"/>
                <a:pathLst>
                  <a:path extrusionOk="0" h="1172" w="8724">
                    <a:moveTo>
                      <a:pt x="0" y="0"/>
                    </a:moveTo>
                    <a:lnTo>
                      <a:pt x="111" y="1106"/>
                    </a:lnTo>
                    <a:lnTo>
                      <a:pt x="4017" y="1172"/>
                    </a:lnTo>
                    <a:lnTo>
                      <a:pt x="8580" y="1106"/>
                    </a:lnTo>
                    <a:lnTo>
                      <a:pt x="8724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g11a9404f3b8_0_0"/>
              <p:cNvSpPr/>
              <p:nvPr/>
            </p:nvSpPr>
            <p:spPr>
              <a:xfrm>
                <a:off x="1460034" y="3290122"/>
                <a:ext cx="617238" cy="27121"/>
              </a:xfrm>
              <a:custGeom>
                <a:rect b="b" l="l" r="r" t="t"/>
                <a:pathLst>
                  <a:path extrusionOk="0" h="1863" w="42400">
                    <a:moveTo>
                      <a:pt x="0" y="0"/>
                    </a:moveTo>
                    <a:lnTo>
                      <a:pt x="0" y="1862"/>
                    </a:lnTo>
                    <a:lnTo>
                      <a:pt x="42399" y="1862"/>
                    </a:lnTo>
                    <a:lnTo>
                      <a:pt x="42399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4" name="Google Shape;664;g11a9404f3b8_0_0"/>
            <p:cNvGrpSpPr/>
            <p:nvPr/>
          </p:nvGrpSpPr>
          <p:grpSpPr>
            <a:xfrm>
              <a:off x="1481856" y="3376710"/>
              <a:ext cx="665206" cy="406329"/>
              <a:chOff x="1481856" y="3376710"/>
              <a:chExt cx="665206" cy="406329"/>
            </a:xfrm>
          </p:grpSpPr>
          <p:sp>
            <p:nvSpPr>
              <p:cNvPr id="665" name="Google Shape;665;g11a9404f3b8_0_0"/>
              <p:cNvSpPr/>
              <p:nvPr/>
            </p:nvSpPr>
            <p:spPr>
              <a:xfrm>
                <a:off x="1481856" y="3376710"/>
                <a:ext cx="665205" cy="406329"/>
              </a:xfrm>
              <a:custGeom>
                <a:rect b="b" l="l" r="r" t="t"/>
                <a:pathLst>
                  <a:path extrusionOk="0" h="27912" w="45695">
                    <a:moveTo>
                      <a:pt x="45695" y="0"/>
                    </a:moveTo>
                    <a:lnTo>
                      <a:pt x="4466" y="297"/>
                    </a:lnTo>
                    <a:lnTo>
                      <a:pt x="0" y="27912"/>
                    </a:lnTo>
                    <a:lnTo>
                      <a:pt x="40782" y="27912"/>
                    </a:lnTo>
                    <a:lnTo>
                      <a:pt x="45695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g11a9404f3b8_0_0"/>
              <p:cNvSpPr/>
              <p:nvPr/>
            </p:nvSpPr>
            <p:spPr>
              <a:xfrm>
                <a:off x="1540960" y="3376710"/>
                <a:ext cx="606102" cy="40921"/>
              </a:xfrm>
              <a:custGeom>
                <a:rect b="b" l="l" r="r" t="t"/>
                <a:pathLst>
                  <a:path extrusionOk="0" h="2811" w="41635">
                    <a:moveTo>
                      <a:pt x="41635" y="0"/>
                    </a:moveTo>
                    <a:lnTo>
                      <a:pt x="406" y="297"/>
                    </a:lnTo>
                    <a:lnTo>
                      <a:pt x="0" y="2810"/>
                    </a:lnTo>
                    <a:cubicBezTo>
                      <a:pt x="18" y="2714"/>
                      <a:pt x="41167" y="2653"/>
                      <a:pt x="41167" y="2653"/>
                    </a:cubicBezTo>
                    <a:lnTo>
                      <a:pt x="4163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g11a9404f3b8_0_0"/>
              <p:cNvSpPr/>
              <p:nvPr/>
            </p:nvSpPr>
            <p:spPr>
              <a:xfrm>
                <a:off x="1560932" y="339362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81" y="0"/>
                    </a:moveTo>
                    <a:cubicBezTo>
                      <a:pt x="171" y="0"/>
                      <a:pt x="0" y="170"/>
                      <a:pt x="0" y="376"/>
                    </a:cubicBezTo>
                    <a:cubicBezTo>
                      <a:pt x="0" y="586"/>
                      <a:pt x="171" y="757"/>
                      <a:pt x="381" y="757"/>
                    </a:cubicBezTo>
                    <a:cubicBezTo>
                      <a:pt x="586" y="757"/>
                      <a:pt x="756" y="586"/>
                      <a:pt x="756" y="376"/>
                    </a:cubicBezTo>
                    <a:cubicBezTo>
                      <a:pt x="756" y="170"/>
                      <a:pt x="586" y="0"/>
                      <a:pt x="38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g11a9404f3b8_0_0"/>
              <p:cNvSpPr/>
              <p:nvPr/>
            </p:nvSpPr>
            <p:spPr>
              <a:xfrm>
                <a:off x="1587966" y="339362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81" y="0"/>
                    </a:moveTo>
                    <a:cubicBezTo>
                      <a:pt x="171" y="0"/>
                      <a:pt x="1" y="170"/>
                      <a:pt x="1" y="376"/>
                    </a:cubicBezTo>
                    <a:cubicBezTo>
                      <a:pt x="1" y="586"/>
                      <a:pt x="171" y="757"/>
                      <a:pt x="381" y="757"/>
                    </a:cubicBezTo>
                    <a:cubicBezTo>
                      <a:pt x="586" y="757"/>
                      <a:pt x="757" y="586"/>
                      <a:pt x="757" y="376"/>
                    </a:cubicBezTo>
                    <a:cubicBezTo>
                      <a:pt x="757" y="170"/>
                      <a:pt x="586" y="0"/>
                      <a:pt x="38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g11a9404f3b8_0_0"/>
              <p:cNvSpPr/>
              <p:nvPr/>
            </p:nvSpPr>
            <p:spPr>
              <a:xfrm>
                <a:off x="1614999" y="3393625"/>
                <a:ext cx="11035" cy="11020"/>
              </a:xfrm>
              <a:custGeom>
                <a:rect b="b" l="l" r="r" t="t"/>
                <a:pathLst>
                  <a:path extrusionOk="0" h="757" w="758">
                    <a:moveTo>
                      <a:pt x="376" y="0"/>
                    </a:moveTo>
                    <a:cubicBezTo>
                      <a:pt x="171" y="0"/>
                      <a:pt x="1" y="170"/>
                      <a:pt x="1" y="376"/>
                    </a:cubicBezTo>
                    <a:cubicBezTo>
                      <a:pt x="1" y="586"/>
                      <a:pt x="171" y="757"/>
                      <a:pt x="376" y="757"/>
                    </a:cubicBezTo>
                    <a:cubicBezTo>
                      <a:pt x="586" y="757"/>
                      <a:pt x="757" y="586"/>
                      <a:pt x="757" y="376"/>
                    </a:cubicBezTo>
                    <a:cubicBezTo>
                      <a:pt x="757" y="170"/>
                      <a:pt x="586" y="0"/>
                      <a:pt x="376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g11a9404f3b8_0_0"/>
              <p:cNvSpPr/>
              <p:nvPr/>
            </p:nvSpPr>
            <p:spPr>
              <a:xfrm>
                <a:off x="1572578" y="3489312"/>
                <a:ext cx="241058" cy="194605"/>
              </a:xfrm>
              <a:custGeom>
                <a:rect b="b" l="l" r="r" t="t"/>
                <a:pathLst>
                  <a:path extrusionOk="0" h="13368" w="16559">
                    <a:moveTo>
                      <a:pt x="8282" y="0"/>
                    </a:moveTo>
                    <a:cubicBezTo>
                      <a:pt x="3736" y="0"/>
                      <a:pt x="0" y="3378"/>
                      <a:pt x="0" y="7478"/>
                    </a:cubicBezTo>
                    <a:cubicBezTo>
                      <a:pt x="0" y="9776"/>
                      <a:pt x="1171" y="11952"/>
                      <a:pt x="3173" y="13368"/>
                    </a:cubicBezTo>
                    <a:lnTo>
                      <a:pt x="8282" y="7478"/>
                    </a:lnTo>
                    <a:lnTo>
                      <a:pt x="16558" y="7478"/>
                    </a:lnTo>
                    <a:cubicBezTo>
                      <a:pt x="16558" y="3378"/>
                      <a:pt x="12822" y="0"/>
                      <a:pt x="8282" y="0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g11a9404f3b8_0_0"/>
              <p:cNvSpPr/>
              <p:nvPr/>
            </p:nvSpPr>
            <p:spPr>
              <a:xfrm>
                <a:off x="1627722" y="3611639"/>
                <a:ext cx="193294" cy="107784"/>
              </a:xfrm>
              <a:custGeom>
                <a:rect b="b" l="l" r="r" t="t"/>
                <a:pathLst>
                  <a:path extrusionOk="0" h="7404" w="13278">
                    <a:moveTo>
                      <a:pt x="5144" y="14"/>
                    </a:moveTo>
                    <a:cubicBezTo>
                      <a:pt x="5149" y="19"/>
                      <a:pt x="5197" y="19"/>
                      <a:pt x="5297" y="23"/>
                    </a:cubicBezTo>
                    <a:cubicBezTo>
                      <a:pt x="5406" y="27"/>
                      <a:pt x="5551" y="31"/>
                      <a:pt x="5730" y="41"/>
                    </a:cubicBezTo>
                    <a:cubicBezTo>
                      <a:pt x="6124" y="49"/>
                      <a:pt x="6674" y="62"/>
                      <a:pt x="7373" y="75"/>
                    </a:cubicBezTo>
                    <a:cubicBezTo>
                      <a:pt x="8775" y="101"/>
                      <a:pt x="10760" y="131"/>
                      <a:pt x="13136" y="175"/>
                    </a:cubicBezTo>
                    <a:lnTo>
                      <a:pt x="13136" y="175"/>
                    </a:lnTo>
                    <a:cubicBezTo>
                      <a:pt x="13091" y="757"/>
                      <a:pt x="12994" y="1362"/>
                      <a:pt x="12788" y="1959"/>
                    </a:cubicBezTo>
                    <a:cubicBezTo>
                      <a:pt x="12570" y="2579"/>
                      <a:pt x="12259" y="3191"/>
                      <a:pt x="11862" y="3772"/>
                    </a:cubicBezTo>
                    <a:cubicBezTo>
                      <a:pt x="11044" y="4908"/>
                      <a:pt x="9878" y="5909"/>
                      <a:pt x="8462" y="6512"/>
                    </a:cubicBezTo>
                    <a:cubicBezTo>
                      <a:pt x="7317" y="7015"/>
                      <a:pt x="6098" y="7251"/>
                      <a:pt x="4929" y="7251"/>
                    </a:cubicBezTo>
                    <a:cubicBezTo>
                      <a:pt x="4593" y="7251"/>
                      <a:pt x="4262" y="7232"/>
                      <a:pt x="3938" y="7194"/>
                    </a:cubicBezTo>
                    <a:cubicBezTo>
                      <a:pt x="2508" y="7035"/>
                      <a:pt x="1215" y="6516"/>
                      <a:pt x="197" y="5820"/>
                    </a:cubicBezTo>
                    <a:lnTo>
                      <a:pt x="197" y="5820"/>
                    </a:lnTo>
                    <a:cubicBezTo>
                      <a:pt x="1679" y="4096"/>
                      <a:pt x="2908" y="2660"/>
                      <a:pt x="3781" y="1644"/>
                    </a:cubicBezTo>
                    <a:cubicBezTo>
                      <a:pt x="4214" y="1132"/>
                      <a:pt x="4555" y="731"/>
                      <a:pt x="4795" y="447"/>
                    </a:cubicBezTo>
                    <a:cubicBezTo>
                      <a:pt x="4904" y="315"/>
                      <a:pt x="4992" y="211"/>
                      <a:pt x="5057" y="128"/>
                    </a:cubicBezTo>
                    <a:cubicBezTo>
                      <a:pt x="5118" y="57"/>
                      <a:pt x="5149" y="19"/>
                      <a:pt x="5144" y="14"/>
                    </a:cubicBezTo>
                    <a:close/>
                    <a:moveTo>
                      <a:pt x="5717" y="1"/>
                    </a:moveTo>
                    <a:cubicBezTo>
                      <a:pt x="5537" y="5"/>
                      <a:pt x="5398" y="5"/>
                      <a:pt x="5289" y="5"/>
                    </a:cubicBezTo>
                    <a:cubicBezTo>
                      <a:pt x="5192" y="9"/>
                      <a:pt x="5144" y="9"/>
                      <a:pt x="5144" y="14"/>
                    </a:cubicBezTo>
                    <a:cubicBezTo>
                      <a:pt x="5144" y="14"/>
                      <a:pt x="5144" y="14"/>
                      <a:pt x="5144" y="14"/>
                    </a:cubicBezTo>
                    <a:cubicBezTo>
                      <a:pt x="5140" y="14"/>
                      <a:pt x="5106" y="49"/>
                      <a:pt x="5049" y="110"/>
                    </a:cubicBezTo>
                    <a:cubicBezTo>
                      <a:pt x="4983" y="184"/>
                      <a:pt x="4891" y="285"/>
                      <a:pt x="4777" y="412"/>
                    </a:cubicBezTo>
                    <a:cubicBezTo>
                      <a:pt x="4528" y="691"/>
                      <a:pt x="4183" y="1080"/>
                      <a:pt x="3742" y="1578"/>
                    </a:cubicBezTo>
                    <a:cubicBezTo>
                      <a:pt x="2846" y="2601"/>
                      <a:pt x="1574" y="4047"/>
                      <a:pt x="49" y="5791"/>
                    </a:cubicBezTo>
                    <a:lnTo>
                      <a:pt x="1" y="5844"/>
                    </a:lnTo>
                    <a:lnTo>
                      <a:pt x="63" y="5888"/>
                    </a:lnTo>
                    <a:cubicBezTo>
                      <a:pt x="1102" y="6622"/>
                      <a:pt x="2435" y="7173"/>
                      <a:pt x="3921" y="7343"/>
                    </a:cubicBezTo>
                    <a:cubicBezTo>
                      <a:pt x="4256" y="7383"/>
                      <a:pt x="4598" y="7404"/>
                      <a:pt x="4944" y="7404"/>
                    </a:cubicBezTo>
                    <a:cubicBezTo>
                      <a:pt x="6128" y="7404"/>
                      <a:pt x="7363" y="7163"/>
                      <a:pt x="8522" y="6652"/>
                    </a:cubicBezTo>
                    <a:cubicBezTo>
                      <a:pt x="9965" y="6040"/>
                      <a:pt x="11154" y="5017"/>
                      <a:pt x="11984" y="3855"/>
                    </a:cubicBezTo>
                    <a:cubicBezTo>
                      <a:pt x="12391" y="3266"/>
                      <a:pt x="12701" y="2641"/>
                      <a:pt x="12923" y="2007"/>
                    </a:cubicBezTo>
                    <a:cubicBezTo>
                      <a:pt x="13137" y="1368"/>
                      <a:pt x="13234" y="727"/>
                      <a:pt x="13273" y="110"/>
                    </a:cubicBezTo>
                    <a:lnTo>
                      <a:pt x="13278" y="41"/>
                    </a:lnTo>
                    <a:lnTo>
                      <a:pt x="13208" y="41"/>
                    </a:lnTo>
                    <a:cubicBezTo>
                      <a:pt x="10791" y="23"/>
                      <a:pt x="8772" y="9"/>
                      <a:pt x="73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g11a9404f3b8_0_0"/>
              <p:cNvSpPr/>
              <p:nvPr/>
            </p:nvSpPr>
            <p:spPr>
              <a:xfrm>
                <a:off x="1737602" y="3526725"/>
                <a:ext cx="13495" cy="13553"/>
              </a:xfrm>
              <a:custGeom>
                <a:rect b="b" l="l" r="r" t="t"/>
                <a:pathLst>
                  <a:path extrusionOk="0" h="931" w="927">
                    <a:moveTo>
                      <a:pt x="464" y="0"/>
                    </a:moveTo>
                    <a:cubicBezTo>
                      <a:pt x="206" y="0"/>
                      <a:pt x="0" y="210"/>
                      <a:pt x="0" y="467"/>
                    </a:cubicBezTo>
                    <a:cubicBezTo>
                      <a:pt x="0" y="721"/>
                      <a:pt x="206" y="930"/>
                      <a:pt x="464" y="930"/>
                    </a:cubicBezTo>
                    <a:cubicBezTo>
                      <a:pt x="716" y="930"/>
                      <a:pt x="926" y="721"/>
                      <a:pt x="926" y="467"/>
                    </a:cubicBezTo>
                    <a:cubicBezTo>
                      <a:pt x="926" y="210"/>
                      <a:pt x="716" y="0"/>
                      <a:pt x="46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g11a9404f3b8_0_0"/>
              <p:cNvSpPr/>
              <p:nvPr/>
            </p:nvSpPr>
            <p:spPr>
              <a:xfrm>
                <a:off x="1744211" y="3482950"/>
                <a:ext cx="141004" cy="50587"/>
              </a:xfrm>
              <a:custGeom>
                <a:rect b="b" l="l" r="r" t="t"/>
                <a:pathLst>
                  <a:path extrusionOk="0" h="3475" w="9686">
                    <a:moveTo>
                      <a:pt x="3374" y="0"/>
                    </a:moveTo>
                    <a:lnTo>
                      <a:pt x="3348" y="22"/>
                    </a:lnTo>
                    <a:cubicBezTo>
                      <a:pt x="2392" y="983"/>
                      <a:pt x="1547" y="1840"/>
                      <a:pt x="949" y="2461"/>
                    </a:cubicBezTo>
                    <a:cubicBezTo>
                      <a:pt x="669" y="2753"/>
                      <a:pt x="433" y="2998"/>
                      <a:pt x="250" y="3195"/>
                    </a:cubicBezTo>
                    <a:cubicBezTo>
                      <a:pt x="88" y="3365"/>
                      <a:pt x="0" y="3465"/>
                      <a:pt x="10" y="3474"/>
                    </a:cubicBezTo>
                    <a:cubicBezTo>
                      <a:pt x="10" y="3474"/>
                      <a:pt x="10" y="3474"/>
                      <a:pt x="10" y="3474"/>
                    </a:cubicBezTo>
                    <a:cubicBezTo>
                      <a:pt x="20" y="3474"/>
                      <a:pt x="120" y="3390"/>
                      <a:pt x="289" y="3234"/>
                    </a:cubicBezTo>
                    <a:cubicBezTo>
                      <a:pt x="482" y="3046"/>
                      <a:pt x="726" y="2814"/>
                      <a:pt x="1023" y="2530"/>
                    </a:cubicBezTo>
                    <a:cubicBezTo>
                      <a:pt x="1639" y="1937"/>
                      <a:pt x="2483" y="1101"/>
                      <a:pt x="3435" y="153"/>
                    </a:cubicBezTo>
                    <a:lnTo>
                      <a:pt x="4143" y="153"/>
                    </a:lnTo>
                    <a:cubicBezTo>
                      <a:pt x="5673" y="153"/>
                      <a:pt x="7059" y="144"/>
                      <a:pt x="8064" y="131"/>
                    </a:cubicBezTo>
                    <a:cubicBezTo>
                      <a:pt x="8540" y="123"/>
                      <a:pt x="8941" y="113"/>
                      <a:pt x="9252" y="105"/>
                    </a:cubicBezTo>
                    <a:cubicBezTo>
                      <a:pt x="9532" y="97"/>
                      <a:pt x="9685" y="87"/>
                      <a:pt x="9685" y="79"/>
                    </a:cubicBezTo>
                    <a:cubicBezTo>
                      <a:pt x="9685" y="65"/>
                      <a:pt x="9532" y="57"/>
                      <a:pt x="9252" y="48"/>
                    </a:cubicBezTo>
                    <a:cubicBezTo>
                      <a:pt x="8941" y="39"/>
                      <a:pt x="8540" y="31"/>
                      <a:pt x="8064" y="22"/>
                    </a:cubicBezTo>
                    <a:cubicBezTo>
                      <a:pt x="7059" y="9"/>
                      <a:pt x="5673" y="0"/>
                      <a:pt x="414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g11a9404f3b8_0_0"/>
              <p:cNvSpPr/>
              <p:nvPr/>
            </p:nvSpPr>
            <p:spPr>
              <a:xfrm>
                <a:off x="1868198" y="3447488"/>
                <a:ext cx="193484" cy="122501"/>
              </a:xfrm>
              <a:custGeom>
                <a:rect b="b" l="l" r="r" t="t"/>
                <a:pathLst>
                  <a:path extrusionOk="0" h="8415" w="13291">
                    <a:moveTo>
                      <a:pt x="1623" y="0"/>
                    </a:moveTo>
                    <a:lnTo>
                      <a:pt x="1623" y="0"/>
                    </a:lnTo>
                    <a:cubicBezTo>
                      <a:pt x="1618" y="0"/>
                      <a:pt x="1522" y="80"/>
                      <a:pt x="1526" y="80"/>
                    </a:cubicBezTo>
                    <a:cubicBezTo>
                      <a:pt x="1527" y="80"/>
                      <a:pt x="1532" y="76"/>
                      <a:pt x="1544" y="68"/>
                    </a:cubicBezTo>
                    <a:lnTo>
                      <a:pt x="1544" y="72"/>
                    </a:lnTo>
                    <a:lnTo>
                      <a:pt x="1539" y="80"/>
                    </a:lnTo>
                    <a:lnTo>
                      <a:pt x="1539" y="98"/>
                    </a:lnTo>
                    <a:lnTo>
                      <a:pt x="1531" y="133"/>
                    </a:lnTo>
                    <a:lnTo>
                      <a:pt x="1517" y="203"/>
                    </a:lnTo>
                    <a:lnTo>
                      <a:pt x="1491" y="338"/>
                    </a:lnTo>
                    <a:lnTo>
                      <a:pt x="1443" y="618"/>
                    </a:lnTo>
                    <a:cubicBezTo>
                      <a:pt x="1408" y="802"/>
                      <a:pt x="1374" y="986"/>
                      <a:pt x="1338" y="1169"/>
                    </a:cubicBezTo>
                    <a:cubicBezTo>
                      <a:pt x="1273" y="1531"/>
                      <a:pt x="1203" y="1894"/>
                      <a:pt x="1138" y="2257"/>
                    </a:cubicBezTo>
                    <a:cubicBezTo>
                      <a:pt x="1007" y="2973"/>
                      <a:pt x="875" y="3681"/>
                      <a:pt x="749" y="4372"/>
                    </a:cubicBezTo>
                    <a:cubicBezTo>
                      <a:pt x="491" y="5758"/>
                      <a:pt x="246" y="7086"/>
                      <a:pt x="19" y="8332"/>
                    </a:cubicBezTo>
                    <a:lnTo>
                      <a:pt x="1" y="8414"/>
                    </a:lnTo>
                    <a:lnTo>
                      <a:pt x="89" y="8414"/>
                    </a:lnTo>
                    <a:cubicBezTo>
                      <a:pt x="3519" y="8401"/>
                      <a:pt x="6421" y="8388"/>
                      <a:pt x="8474" y="8380"/>
                    </a:cubicBezTo>
                    <a:cubicBezTo>
                      <a:pt x="9484" y="8370"/>
                      <a:pt x="10289" y="8366"/>
                      <a:pt x="10848" y="8362"/>
                    </a:cubicBezTo>
                    <a:cubicBezTo>
                      <a:pt x="11110" y="8358"/>
                      <a:pt x="11320" y="8354"/>
                      <a:pt x="11469" y="8354"/>
                    </a:cubicBezTo>
                    <a:cubicBezTo>
                      <a:pt x="11534" y="8348"/>
                      <a:pt x="11586" y="8348"/>
                      <a:pt x="11630" y="8348"/>
                    </a:cubicBezTo>
                    <a:cubicBezTo>
                      <a:pt x="11665" y="8344"/>
                      <a:pt x="11683" y="8344"/>
                      <a:pt x="11678" y="8344"/>
                    </a:cubicBezTo>
                    <a:cubicBezTo>
                      <a:pt x="11678" y="8340"/>
                      <a:pt x="11661" y="8340"/>
                      <a:pt x="11621" y="8340"/>
                    </a:cubicBezTo>
                    <a:cubicBezTo>
                      <a:pt x="11578" y="8336"/>
                      <a:pt x="11525" y="8336"/>
                      <a:pt x="11455" y="8336"/>
                    </a:cubicBezTo>
                    <a:cubicBezTo>
                      <a:pt x="11302" y="8332"/>
                      <a:pt x="11088" y="8327"/>
                      <a:pt x="10822" y="8327"/>
                    </a:cubicBezTo>
                    <a:cubicBezTo>
                      <a:pt x="10257" y="8322"/>
                      <a:pt x="9450" y="8314"/>
                      <a:pt x="8435" y="8305"/>
                    </a:cubicBezTo>
                    <a:cubicBezTo>
                      <a:pt x="6407" y="8296"/>
                      <a:pt x="3549" y="8288"/>
                      <a:pt x="173" y="8275"/>
                    </a:cubicBezTo>
                    <a:lnTo>
                      <a:pt x="173" y="8275"/>
                    </a:lnTo>
                    <a:cubicBezTo>
                      <a:pt x="401" y="7053"/>
                      <a:pt x="645" y="5754"/>
                      <a:pt x="896" y="4403"/>
                    </a:cubicBezTo>
                    <a:cubicBezTo>
                      <a:pt x="1023" y="3707"/>
                      <a:pt x="1154" y="3005"/>
                      <a:pt x="1290" y="2283"/>
                    </a:cubicBezTo>
                    <a:cubicBezTo>
                      <a:pt x="1356" y="1924"/>
                      <a:pt x="1426" y="1562"/>
                      <a:pt x="1491" y="1195"/>
                    </a:cubicBezTo>
                    <a:cubicBezTo>
                      <a:pt x="1526" y="1012"/>
                      <a:pt x="1561" y="828"/>
                      <a:pt x="1596" y="645"/>
                    </a:cubicBezTo>
                    <a:lnTo>
                      <a:pt x="1644" y="369"/>
                    </a:lnTo>
                    <a:lnTo>
                      <a:pt x="1671" y="229"/>
                    </a:lnTo>
                    <a:lnTo>
                      <a:pt x="1683" y="159"/>
                    </a:lnTo>
                    <a:lnTo>
                      <a:pt x="1684" y="155"/>
                    </a:lnTo>
                    <a:lnTo>
                      <a:pt x="1684" y="155"/>
                    </a:lnTo>
                    <a:cubicBezTo>
                      <a:pt x="5958" y="151"/>
                      <a:pt x="9915" y="147"/>
                      <a:pt x="13138" y="141"/>
                    </a:cubicBezTo>
                    <a:lnTo>
                      <a:pt x="13138" y="141"/>
                    </a:lnTo>
                    <a:cubicBezTo>
                      <a:pt x="12694" y="2603"/>
                      <a:pt x="12326" y="4635"/>
                      <a:pt x="12072" y="6067"/>
                    </a:cubicBezTo>
                    <a:cubicBezTo>
                      <a:pt x="11945" y="6785"/>
                      <a:pt x="11844" y="7348"/>
                      <a:pt x="11774" y="7741"/>
                    </a:cubicBezTo>
                    <a:cubicBezTo>
                      <a:pt x="11743" y="7929"/>
                      <a:pt x="11717" y="8078"/>
                      <a:pt x="11699" y="8187"/>
                    </a:cubicBezTo>
                    <a:cubicBezTo>
                      <a:pt x="11687" y="8288"/>
                      <a:pt x="11678" y="8340"/>
                      <a:pt x="11678" y="8344"/>
                    </a:cubicBezTo>
                    <a:cubicBezTo>
                      <a:pt x="11683" y="8344"/>
                      <a:pt x="11691" y="8296"/>
                      <a:pt x="11713" y="8201"/>
                    </a:cubicBezTo>
                    <a:cubicBezTo>
                      <a:pt x="11735" y="8096"/>
                      <a:pt x="11766" y="7951"/>
                      <a:pt x="11800" y="7772"/>
                    </a:cubicBezTo>
                    <a:cubicBezTo>
                      <a:pt x="11879" y="7378"/>
                      <a:pt x="11988" y="6823"/>
                      <a:pt x="12124" y="6115"/>
                    </a:cubicBezTo>
                    <a:cubicBezTo>
                      <a:pt x="12403" y="4661"/>
                      <a:pt x="12797" y="2593"/>
                      <a:pt x="13273" y="89"/>
                    </a:cubicBezTo>
                    <a:lnTo>
                      <a:pt x="13291" y="15"/>
                    </a:lnTo>
                    <a:lnTo>
                      <a:pt x="13212" y="15"/>
                    </a:lnTo>
                    <a:cubicBezTo>
                      <a:pt x="9960" y="10"/>
                      <a:pt x="5953" y="6"/>
                      <a:pt x="1622" y="2"/>
                    </a:cubicBezTo>
                    <a:cubicBezTo>
                      <a:pt x="1623" y="1"/>
                      <a:pt x="1623" y="0"/>
                      <a:pt x="162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g11a9404f3b8_0_0"/>
              <p:cNvSpPr/>
              <p:nvPr/>
            </p:nvSpPr>
            <p:spPr>
              <a:xfrm>
                <a:off x="1748157" y="3662604"/>
                <a:ext cx="13495" cy="13495"/>
              </a:xfrm>
              <a:custGeom>
                <a:rect b="b" l="l" r="r" t="t"/>
                <a:pathLst>
                  <a:path extrusionOk="0" h="927" w="927">
                    <a:moveTo>
                      <a:pt x="463" y="1"/>
                    </a:moveTo>
                    <a:cubicBezTo>
                      <a:pt x="206" y="1"/>
                      <a:pt x="1" y="205"/>
                      <a:pt x="1" y="463"/>
                    </a:cubicBezTo>
                    <a:cubicBezTo>
                      <a:pt x="1" y="717"/>
                      <a:pt x="206" y="927"/>
                      <a:pt x="463" y="927"/>
                    </a:cubicBezTo>
                    <a:cubicBezTo>
                      <a:pt x="721" y="927"/>
                      <a:pt x="927" y="717"/>
                      <a:pt x="927" y="463"/>
                    </a:cubicBezTo>
                    <a:cubicBezTo>
                      <a:pt x="927" y="205"/>
                      <a:pt x="721" y="1"/>
                      <a:pt x="46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g11a9404f3b8_0_0"/>
              <p:cNvSpPr/>
              <p:nvPr/>
            </p:nvSpPr>
            <p:spPr>
              <a:xfrm>
                <a:off x="1754897" y="3668194"/>
                <a:ext cx="122618" cy="2300"/>
              </a:xfrm>
              <a:custGeom>
                <a:rect b="b" l="l" r="r" t="t"/>
                <a:pathLst>
                  <a:path extrusionOk="0" h="158" w="8423">
                    <a:moveTo>
                      <a:pt x="4214" y="1"/>
                    </a:moveTo>
                    <a:cubicBezTo>
                      <a:pt x="1884" y="1"/>
                      <a:pt x="0" y="36"/>
                      <a:pt x="0" y="79"/>
                    </a:cubicBezTo>
                    <a:cubicBezTo>
                      <a:pt x="0" y="123"/>
                      <a:pt x="1884" y="158"/>
                      <a:pt x="4214" y="158"/>
                    </a:cubicBezTo>
                    <a:cubicBezTo>
                      <a:pt x="6539" y="158"/>
                      <a:pt x="8423" y="123"/>
                      <a:pt x="8423" y="79"/>
                    </a:cubicBezTo>
                    <a:cubicBezTo>
                      <a:pt x="8423" y="36"/>
                      <a:pt x="6539" y="1"/>
                      <a:pt x="421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g11a9404f3b8_0_0"/>
              <p:cNvSpPr/>
              <p:nvPr/>
            </p:nvSpPr>
            <p:spPr>
              <a:xfrm>
                <a:off x="1862855" y="3632266"/>
                <a:ext cx="198768" cy="90795"/>
              </a:xfrm>
              <a:custGeom>
                <a:rect b="b" l="l" r="r" t="t"/>
                <a:pathLst>
                  <a:path extrusionOk="0" h="6237" w="13654">
                    <a:moveTo>
                      <a:pt x="1702" y="108"/>
                    </a:moveTo>
                    <a:lnTo>
                      <a:pt x="1702" y="108"/>
                    </a:lnTo>
                    <a:cubicBezTo>
                      <a:pt x="1702" y="108"/>
                      <a:pt x="1702" y="108"/>
                      <a:pt x="1701" y="109"/>
                    </a:cubicBezTo>
                    <a:lnTo>
                      <a:pt x="1701" y="109"/>
                    </a:lnTo>
                    <a:lnTo>
                      <a:pt x="1701" y="109"/>
                    </a:lnTo>
                    <a:cubicBezTo>
                      <a:pt x="1702" y="108"/>
                      <a:pt x="1702" y="108"/>
                      <a:pt x="1702" y="108"/>
                    </a:cubicBezTo>
                    <a:close/>
                    <a:moveTo>
                      <a:pt x="13504" y="149"/>
                    </a:moveTo>
                    <a:cubicBezTo>
                      <a:pt x="13058" y="1976"/>
                      <a:pt x="12692" y="3462"/>
                      <a:pt x="12434" y="4505"/>
                    </a:cubicBezTo>
                    <a:cubicBezTo>
                      <a:pt x="12312" y="5026"/>
                      <a:pt x="12211" y="5436"/>
                      <a:pt x="12141" y="5724"/>
                    </a:cubicBezTo>
                    <a:cubicBezTo>
                      <a:pt x="12110" y="5861"/>
                      <a:pt x="12088" y="5965"/>
                      <a:pt x="12066" y="6048"/>
                    </a:cubicBezTo>
                    <a:cubicBezTo>
                      <a:pt x="12054" y="6123"/>
                      <a:pt x="12045" y="6157"/>
                      <a:pt x="12045" y="6162"/>
                    </a:cubicBezTo>
                    <a:cubicBezTo>
                      <a:pt x="12045" y="6162"/>
                      <a:pt x="12023" y="6157"/>
                      <a:pt x="11984" y="6157"/>
                    </a:cubicBezTo>
                    <a:cubicBezTo>
                      <a:pt x="11941" y="6157"/>
                      <a:pt x="11883" y="6153"/>
                      <a:pt x="11814" y="6153"/>
                    </a:cubicBezTo>
                    <a:cubicBezTo>
                      <a:pt x="11652" y="6149"/>
                      <a:pt x="11429" y="6144"/>
                      <a:pt x="11149" y="6144"/>
                    </a:cubicBezTo>
                    <a:cubicBezTo>
                      <a:pt x="10559" y="6135"/>
                      <a:pt x="9720" y="6131"/>
                      <a:pt x="8671" y="6123"/>
                    </a:cubicBezTo>
                    <a:cubicBezTo>
                      <a:pt x="6571" y="6113"/>
                      <a:pt x="3624" y="6101"/>
                      <a:pt x="186" y="6087"/>
                    </a:cubicBezTo>
                    <a:lnTo>
                      <a:pt x="186" y="6087"/>
                    </a:lnTo>
                    <a:cubicBezTo>
                      <a:pt x="420" y="5180"/>
                      <a:pt x="660" y="4228"/>
                      <a:pt x="910" y="3247"/>
                    </a:cubicBezTo>
                    <a:cubicBezTo>
                      <a:pt x="1037" y="2735"/>
                      <a:pt x="1168" y="2220"/>
                      <a:pt x="1299" y="1700"/>
                    </a:cubicBezTo>
                    <a:cubicBezTo>
                      <a:pt x="1364" y="1438"/>
                      <a:pt x="1434" y="1171"/>
                      <a:pt x="1499" y="909"/>
                    </a:cubicBezTo>
                    <a:lnTo>
                      <a:pt x="1600" y="512"/>
                    </a:lnTo>
                    <a:lnTo>
                      <a:pt x="1653" y="310"/>
                    </a:lnTo>
                    <a:lnTo>
                      <a:pt x="1675" y="209"/>
                    </a:lnTo>
                    <a:lnTo>
                      <a:pt x="1685" y="171"/>
                    </a:lnTo>
                    <a:lnTo>
                      <a:pt x="1685" y="171"/>
                    </a:lnTo>
                    <a:cubicBezTo>
                      <a:pt x="6219" y="161"/>
                      <a:pt x="10362" y="153"/>
                      <a:pt x="13504" y="149"/>
                    </a:cubicBezTo>
                    <a:close/>
                    <a:moveTo>
                      <a:pt x="1643" y="0"/>
                    </a:moveTo>
                    <a:cubicBezTo>
                      <a:pt x="1642" y="0"/>
                      <a:pt x="1546" y="75"/>
                      <a:pt x="1547" y="75"/>
                    </a:cubicBezTo>
                    <a:cubicBezTo>
                      <a:pt x="1547" y="75"/>
                      <a:pt x="1547" y="74"/>
                      <a:pt x="1548" y="74"/>
                    </a:cubicBezTo>
                    <a:lnTo>
                      <a:pt x="1548" y="78"/>
                    </a:lnTo>
                    <a:lnTo>
                      <a:pt x="1548" y="83"/>
                    </a:lnTo>
                    <a:lnTo>
                      <a:pt x="1544" y="96"/>
                    </a:lnTo>
                    <a:lnTo>
                      <a:pt x="1539" y="122"/>
                    </a:lnTo>
                    <a:lnTo>
                      <a:pt x="1526" y="171"/>
                    </a:lnTo>
                    <a:lnTo>
                      <a:pt x="1499" y="270"/>
                    </a:lnTo>
                    <a:lnTo>
                      <a:pt x="1447" y="472"/>
                    </a:lnTo>
                    <a:lnTo>
                      <a:pt x="1347" y="869"/>
                    </a:lnTo>
                    <a:cubicBezTo>
                      <a:pt x="1281" y="1136"/>
                      <a:pt x="1216" y="1398"/>
                      <a:pt x="1150" y="1660"/>
                    </a:cubicBezTo>
                    <a:cubicBezTo>
                      <a:pt x="1019" y="2184"/>
                      <a:pt x="888" y="2700"/>
                      <a:pt x="761" y="3207"/>
                    </a:cubicBezTo>
                    <a:cubicBezTo>
                      <a:pt x="503" y="4225"/>
                      <a:pt x="259" y="5205"/>
                      <a:pt x="23" y="6144"/>
                    </a:cubicBezTo>
                    <a:lnTo>
                      <a:pt x="1" y="6236"/>
                    </a:lnTo>
                    <a:lnTo>
                      <a:pt x="93" y="6236"/>
                    </a:lnTo>
                    <a:cubicBezTo>
                      <a:pt x="3589" y="6222"/>
                      <a:pt x="6582" y="6210"/>
                      <a:pt x="8710" y="6201"/>
                    </a:cubicBezTo>
                    <a:cubicBezTo>
                      <a:pt x="9759" y="6192"/>
                      <a:pt x="10590" y="6188"/>
                      <a:pt x="11175" y="6179"/>
                    </a:cubicBezTo>
                    <a:cubicBezTo>
                      <a:pt x="11451" y="6179"/>
                      <a:pt x="11669" y="6175"/>
                      <a:pt x="11826" y="6170"/>
                    </a:cubicBezTo>
                    <a:cubicBezTo>
                      <a:pt x="11897" y="6170"/>
                      <a:pt x="11949" y="6166"/>
                      <a:pt x="11993" y="6166"/>
                    </a:cubicBezTo>
                    <a:cubicBezTo>
                      <a:pt x="12026" y="6166"/>
                      <a:pt x="12044" y="6163"/>
                      <a:pt x="12046" y="6162"/>
                    </a:cubicBezTo>
                    <a:lnTo>
                      <a:pt x="12046" y="6162"/>
                    </a:lnTo>
                    <a:cubicBezTo>
                      <a:pt x="12046" y="6162"/>
                      <a:pt x="12046" y="6162"/>
                      <a:pt x="12046" y="6162"/>
                    </a:cubicBezTo>
                    <a:cubicBezTo>
                      <a:pt x="12051" y="6162"/>
                      <a:pt x="12059" y="6127"/>
                      <a:pt x="12080" y="6061"/>
                    </a:cubicBezTo>
                    <a:cubicBezTo>
                      <a:pt x="12102" y="5982"/>
                      <a:pt x="12128" y="5882"/>
                      <a:pt x="12163" y="5750"/>
                    </a:cubicBezTo>
                    <a:cubicBezTo>
                      <a:pt x="12242" y="5467"/>
                      <a:pt x="12346" y="5065"/>
                      <a:pt x="12482" y="4550"/>
                    </a:cubicBezTo>
                    <a:cubicBezTo>
                      <a:pt x="12758" y="3487"/>
                      <a:pt x="13151" y="1970"/>
                      <a:pt x="13635" y="105"/>
                    </a:cubicBezTo>
                    <a:lnTo>
                      <a:pt x="13653" y="30"/>
                    </a:lnTo>
                    <a:lnTo>
                      <a:pt x="13579" y="30"/>
                    </a:lnTo>
                    <a:cubicBezTo>
                      <a:pt x="10415" y="26"/>
                      <a:pt x="6219" y="22"/>
                      <a:pt x="1626" y="13"/>
                    </a:cubicBezTo>
                    <a:cubicBezTo>
                      <a:pt x="1638" y="4"/>
                      <a:pt x="1643" y="0"/>
                      <a:pt x="164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g11a9404f3b8_0_0"/>
              <p:cNvSpPr/>
              <p:nvPr/>
            </p:nvSpPr>
            <p:spPr>
              <a:xfrm>
                <a:off x="1909046" y="3484479"/>
                <a:ext cx="115485" cy="2300"/>
              </a:xfrm>
              <a:custGeom>
                <a:rect b="b" l="l" r="r" t="t"/>
                <a:pathLst>
                  <a:path extrusionOk="0" h="158" w="7933">
                    <a:moveTo>
                      <a:pt x="3969" y="0"/>
                    </a:moveTo>
                    <a:cubicBezTo>
                      <a:pt x="1775" y="0"/>
                      <a:pt x="0" y="35"/>
                      <a:pt x="0" y="79"/>
                    </a:cubicBezTo>
                    <a:cubicBezTo>
                      <a:pt x="0" y="123"/>
                      <a:pt x="1775" y="157"/>
                      <a:pt x="3969" y="157"/>
                    </a:cubicBezTo>
                    <a:cubicBezTo>
                      <a:pt x="6158" y="157"/>
                      <a:pt x="7933" y="123"/>
                      <a:pt x="7933" y="79"/>
                    </a:cubicBezTo>
                    <a:cubicBezTo>
                      <a:pt x="7933" y="35"/>
                      <a:pt x="6158" y="0"/>
                      <a:pt x="396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g11a9404f3b8_0_0"/>
              <p:cNvSpPr/>
              <p:nvPr/>
            </p:nvSpPr>
            <p:spPr>
              <a:xfrm>
                <a:off x="1907008" y="3503360"/>
                <a:ext cx="116183" cy="2300"/>
              </a:xfrm>
              <a:custGeom>
                <a:rect b="b" l="l" r="r" t="t"/>
                <a:pathLst>
                  <a:path extrusionOk="0" h="158" w="7981">
                    <a:moveTo>
                      <a:pt x="3991" y="0"/>
                    </a:moveTo>
                    <a:cubicBezTo>
                      <a:pt x="1788" y="0"/>
                      <a:pt x="1" y="36"/>
                      <a:pt x="1" y="79"/>
                    </a:cubicBezTo>
                    <a:cubicBezTo>
                      <a:pt x="1" y="123"/>
                      <a:pt x="1788" y="158"/>
                      <a:pt x="3991" y="158"/>
                    </a:cubicBezTo>
                    <a:cubicBezTo>
                      <a:pt x="6193" y="158"/>
                      <a:pt x="7980" y="123"/>
                      <a:pt x="7980" y="79"/>
                    </a:cubicBezTo>
                    <a:cubicBezTo>
                      <a:pt x="7980" y="36"/>
                      <a:pt x="6193" y="0"/>
                      <a:pt x="399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g11a9404f3b8_0_0"/>
              <p:cNvSpPr/>
              <p:nvPr/>
            </p:nvSpPr>
            <p:spPr>
              <a:xfrm>
                <a:off x="1907721" y="3521615"/>
                <a:ext cx="112093" cy="2242"/>
              </a:xfrm>
              <a:custGeom>
                <a:rect b="b" l="l" r="r" t="t"/>
                <a:pathLst>
                  <a:path extrusionOk="0" h="154" w="7700">
                    <a:moveTo>
                      <a:pt x="3850" y="1"/>
                    </a:moveTo>
                    <a:cubicBezTo>
                      <a:pt x="1721" y="1"/>
                      <a:pt x="0" y="36"/>
                      <a:pt x="0" y="79"/>
                    </a:cubicBezTo>
                    <a:cubicBezTo>
                      <a:pt x="0" y="119"/>
                      <a:pt x="1721" y="154"/>
                      <a:pt x="3850" y="154"/>
                    </a:cubicBezTo>
                    <a:cubicBezTo>
                      <a:pt x="5974" y="154"/>
                      <a:pt x="7700" y="119"/>
                      <a:pt x="7700" y="79"/>
                    </a:cubicBezTo>
                    <a:cubicBezTo>
                      <a:pt x="7700" y="36"/>
                      <a:pt x="5974" y="1"/>
                      <a:pt x="38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g11a9404f3b8_0_0"/>
              <p:cNvSpPr/>
              <p:nvPr/>
            </p:nvSpPr>
            <p:spPr>
              <a:xfrm>
                <a:off x="1911783" y="3666098"/>
                <a:ext cx="110084" cy="2315"/>
              </a:xfrm>
              <a:custGeom>
                <a:rect b="b" l="l" r="r" t="t"/>
                <a:pathLst>
                  <a:path extrusionOk="0" h="159" w="7562">
                    <a:moveTo>
                      <a:pt x="3781" y="1"/>
                    </a:moveTo>
                    <a:cubicBezTo>
                      <a:pt x="1692" y="1"/>
                      <a:pt x="0" y="36"/>
                      <a:pt x="0" y="80"/>
                    </a:cubicBezTo>
                    <a:cubicBezTo>
                      <a:pt x="0" y="123"/>
                      <a:pt x="1692" y="158"/>
                      <a:pt x="3781" y="158"/>
                    </a:cubicBezTo>
                    <a:cubicBezTo>
                      <a:pt x="5865" y="158"/>
                      <a:pt x="7561" y="123"/>
                      <a:pt x="7561" y="80"/>
                    </a:cubicBezTo>
                    <a:cubicBezTo>
                      <a:pt x="7561" y="36"/>
                      <a:pt x="5865" y="1"/>
                      <a:pt x="378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g11a9404f3b8_0_0"/>
              <p:cNvSpPr/>
              <p:nvPr/>
            </p:nvSpPr>
            <p:spPr>
              <a:xfrm>
                <a:off x="1921202" y="3687032"/>
                <a:ext cx="93852" cy="2315"/>
              </a:xfrm>
              <a:custGeom>
                <a:rect b="b" l="l" r="r" t="t"/>
                <a:pathLst>
                  <a:path extrusionOk="0" h="159" w="6447">
                    <a:moveTo>
                      <a:pt x="3225" y="1"/>
                    </a:moveTo>
                    <a:cubicBezTo>
                      <a:pt x="1442" y="1"/>
                      <a:pt x="0" y="36"/>
                      <a:pt x="0" y="80"/>
                    </a:cubicBezTo>
                    <a:cubicBezTo>
                      <a:pt x="0" y="123"/>
                      <a:pt x="1442" y="158"/>
                      <a:pt x="3225" y="158"/>
                    </a:cubicBezTo>
                    <a:cubicBezTo>
                      <a:pt x="5004" y="158"/>
                      <a:pt x="6446" y="123"/>
                      <a:pt x="6446" y="80"/>
                    </a:cubicBezTo>
                    <a:cubicBezTo>
                      <a:pt x="6446" y="36"/>
                      <a:pt x="5004" y="1"/>
                      <a:pt x="322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83" name="Google Shape;683;g11a9404f3b8_0_0"/>
            <p:cNvGrpSpPr/>
            <p:nvPr/>
          </p:nvGrpSpPr>
          <p:grpSpPr>
            <a:xfrm>
              <a:off x="1114774" y="3680787"/>
              <a:ext cx="742127" cy="590437"/>
              <a:chOff x="1114774" y="3680787"/>
              <a:chExt cx="742127" cy="590437"/>
            </a:xfrm>
          </p:grpSpPr>
          <p:sp>
            <p:nvSpPr>
              <p:cNvPr id="684" name="Google Shape;684;g11a9404f3b8_0_0"/>
              <p:cNvSpPr/>
              <p:nvPr/>
            </p:nvSpPr>
            <p:spPr>
              <a:xfrm>
                <a:off x="1570526" y="4224480"/>
                <a:ext cx="152927" cy="46744"/>
              </a:xfrm>
              <a:custGeom>
                <a:rect b="b" l="l" r="r" t="t"/>
                <a:pathLst>
                  <a:path extrusionOk="0" h="3211" w="10505">
                    <a:moveTo>
                      <a:pt x="5474" y="1"/>
                    </a:moveTo>
                    <a:cubicBezTo>
                      <a:pt x="5278" y="1"/>
                      <a:pt x="5075" y="5"/>
                      <a:pt x="4865" y="14"/>
                    </a:cubicBezTo>
                    <a:cubicBezTo>
                      <a:pt x="849" y="179"/>
                      <a:pt x="1" y="2504"/>
                      <a:pt x="359" y="2898"/>
                    </a:cubicBezTo>
                    <a:cubicBezTo>
                      <a:pt x="359" y="2898"/>
                      <a:pt x="4869" y="3211"/>
                      <a:pt x="7875" y="3211"/>
                    </a:cubicBezTo>
                    <a:cubicBezTo>
                      <a:pt x="9378" y="3211"/>
                      <a:pt x="10504" y="3132"/>
                      <a:pt x="10503" y="2898"/>
                    </a:cubicBezTo>
                    <a:cubicBezTo>
                      <a:pt x="10495" y="1395"/>
                      <a:pt x="9049" y="1"/>
                      <a:pt x="5474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g11a9404f3b8_0_0"/>
              <p:cNvSpPr/>
              <p:nvPr/>
            </p:nvSpPr>
            <p:spPr>
              <a:xfrm>
                <a:off x="1253595" y="4125868"/>
                <a:ext cx="265558" cy="140931"/>
              </a:xfrm>
              <a:custGeom>
                <a:rect b="b" l="l" r="r" t="t"/>
                <a:pathLst>
                  <a:path extrusionOk="0" h="9681" w="18242">
                    <a:moveTo>
                      <a:pt x="4139" y="0"/>
                    </a:moveTo>
                    <a:cubicBezTo>
                      <a:pt x="3994" y="844"/>
                      <a:pt x="0" y="9680"/>
                      <a:pt x="2578" y="9680"/>
                    </a:cubicBezTo>
                    <a:lnTo>
                      <a:pt x="15531" y="9680"/>
                    </a:lnTo>
                    <a:cubicBezTo>
                      <a:pt x="15531" y="9680"/>
                      <a:pt x="14194" y="8417"/>
                      <a:pt x="1824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g11a9404f3b8_0_0"/>
              <p:cNvSpPr/>
              <p:nvPr/>
            </p:nvSpPr>
            <p:spPr>
              <a:xfrm>
                <a:off x="1114774" y="3680787"/>
                <a:ext cx="729782" cy="466233"/>
              </a:xfrm>
              <a:custGeom>
                <a:rect b="b" l="l" r="r" t="t"/>
                <a:pathLst>
                  <a:path extrusionOk="0" h="32027" w="50131">
                    <a:moveTo>
                      <a:pt x="50130" y="1"/>
                    </a:moveTo>
                    <a:lnTo>
                      <a:pt x="5293" y="1085"/>
                    </a:lnTo>
                    <a:lnTo>
                      <a:pt x="0" y="32026"/>
                    </a:lnTo>
                    <a:lnTo>
                      <a:pt x="44654" y="32026"/>
                    </a:lnTo>
                    <a:lnTo>
                      <a:pt x="50130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g11a9404f3b8_0_0"/>
              <p:cNvSpPr/>
              <p:nvPr/>
            </p:nvSpPr>
            <p:spPr>
              <a:xfrm>
                <a:off x="1148941" y="3714254"/>
                <a:ext cx="665205" cy="406343"/>
              </a:xfrm>
              <a:custGeom>
                <a:rect b="b" l="l" r="r" t="t"/>
                <a:pathLst>
                  <a:path extrusionOk="0" h="27913" w="45695">
                    <a:moveTo>
                      <a:pt x="45695" y="1"/>
                    </a:moveTo>
                    <a:lnTo>
                      <a:pt x="4466" y="298"/>
                    </a:lnTo>
                    <a:lnTo>
                      <a:pt x="0" y="27913"/>
                    </a:lnTo>
                    <a:lnTo>
                      <a:pt x="40782" y="27913"/>
                    </a:lnTo>
                    <a:lnTo>
                      <a:pt x="456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g11a9404f3b8_0_0"/>
              <p:cNvSpPr/>
              <p:nvPr/>
            </p:nvSpPr>
            <p:spPr>
              <a:xfrm>
                <a:off x="1114774" y="3680787"/>
                <a:ext cx="742127" cy="478505"/>
              </a:xfrm>
              <a:custGeom>
                <a:rect b="b" l="l" r="r" t="t"/>
                <a:pathLst>
                  <a:path extrusionOk="0" h="32870" w="50979">
                    <a:moveTo>
                      <a:pt x="50130" y="1"/>
                    </a:moveTo>
                    <a:lnTo>
                      <a:pt x="44654" y="32026"/>
                    </a:lnTo>
                    <a:lnTo>
                      <a:pt x="0" y="32026"/>
                    </a:lnTo>
                    <a:lnTo>
                      <a:pt x="1176" y="32869"/>
                    </a:lnTo>
                    <a:lnTo>
                      <a:pt x="45293" y="32869"/>
                    </a:lnTo>
                    <a:lnTo>
                      <a:pt x="50979" y="569"/>
                    </a:lnTo>
                    <a:lnTo>
                      <a:pt x="5013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g11a9404f3b8_0_0"/>
              <p:cNvSpPr/>
              <p:nvPr/>
            </p:nvSpPr>
            <p:spPr>
              <a:xfrm>
                <a:off x="1208044" y="3714254"/>
                <a:ext cx="606102" cy="40921"/>
              </a:xfrm>
              <a:custGeom>
                <a:rect b="b" l="l" r="r" t="t"/>
                <a:pathLst>
                  <a:path extrusionOk="0" h="2811" w="41635">
                    <a:moveTo>
                      <a:pt x="41635" y="1"/>
                    </a:moveTo>
                    <a:lnTo>
                      <a:pt x="406" y="298"/>
                    </a:lnTo>
                    <a:lnTo>
                      <a:pt x="0" y="2811"/>
                    </a:lnTo>
                    <a:cubicBezTo>
                      <a:pt x="13" y="2714"/>
                      <a:pt x="41167" y="2653"/>
                      <a:pt x="41167" y="2653"/>
                    </a:cubicBezTo>
                    <a:lnTo>
                      <a:pt x="41635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g11a9404f3b8_0_0"/>
              <p:cNvSpPr/>
              <p:nvPr/>
            </p:nvSpPr>
            <p:spPr>
              <a:xfrm>
                <a:off x="1649034" y="3849071"/>
                <a:ext cx="90038" cy="236545"/>
              </a:xfrm>
              <a:custGeom>
                <a:rect b="b" l="l" r="r" t="t"/>
                <a:pathLst>
                  <a:path extrusionOk="0" h="16249" w="6185">
                    <a:moveTo>
                      <a:pt x="6066" y="0"/>
                    </a:moveTo>
                    <a:cubicBezTo>
                      <a:pt x="4974" y="4"/>
                      <a:pt x="3904" y="4"/>
                      <a:pt x="2881" y="4"/>
                    </a:cubicBezTo>
                    <a:lnTo>
                      <a:pt x="2815" y="4"/>
                    </a:lnTo>
                    <a:lnTo>
                      <a:pt x="2802" y="66"/>
                    </a:lnTo>
                    <a:cubicBezTo>
                      <a:pt x="1998" y="4655"/>
                      <a:pt x="1290" y="8693"/>
                      <a:pt x="783" y="11598"/>
                    </a:cubicBezTo>
                    <a:cubicBezTo>
                      <a:pt x="534" y="13032"/>
                      <a:pt x="338" y="14186"/>
                      <a:pt x="198" y="14990"/>
                    </a:cubicBezTo>
                    <a:cubicBezTo>
                      <a:pt x="132" y="15374"/>
                      <a:pt x="84" y="15680"/>
                      <a:pt x="45" y="15894"/>
                    </a:cubicBezTo>
                    <a:cubicBezTo>
                      <a:pt x="31" y="15991"/>
                      <a:pt x="19" y="16069"/>
                      <a:pt x="9" y="16130"/>
                    </a:cubicBezTo>
                    <a:cubicBezTo>
                      <a:pt x="1" y="16178"/>
                      <a:pt x="1" y="16205"/>
                      <a:pt x="1" y="16205"/>
                    </a:cubicBezTo>
                    <a:cubicBezTo>
                      <a:pt x="1" y="16205"/>
                      <a:pt x="9" y="16174"/>
                      <a:pt x="23" y="16118"/>
                    </a:cubicBezTo>
                    <a:cubicBezTo>
                      <a:pt x="31" y="16056"/>
                      <a:pt x="49" y="15977"/>
                      <a:pt x="67" y="15877"/>
                    </a:cubicBezTo>
                    <a:cubicBezTo>
                      <a:pt x="110" y="15658"/>
                      <a:pt x="167" y="15348"/>
                      <a:pt x="241" y="14954"/>
                    </a:cubicBezTo>
                    <a:cubicBezTo>
                      <a:pt x="394" y="14147"/>
                      <a:pt x="608" y="12993"/>
                      <a:pt x="870" y="11555"/>
                    </a:cubicBezTo>
                    <a:cubicBezTo>
                      <a:pt x="1396" y="8680"/>
                      <a:pt x="2118" y="4688"/>
                      <a:pt x="2944" y="157"/>
                    </a:cubicBezTo>
                    <a:lnTo>
                      <a:pt x="5997" y="157"/>
                    </a:lnTo>
                    <a:cubicBezTo>
                      <a:pt x="4794" y="6866"/>
                      <a:pt x="3733" y="12753"/>
                      <a:pt x="3123" y="16161"/>
                    </a:cubicBezTo>
                    <a:lnTo>
                      <a:pt x="3123" y="16161"/>
                    </a:lnTo>
                    <a:cubicBezTo>
                      <a:pt x="2152" y="16174"/>
                      <a:pt x="1380" y="16183"/>
                      <a:pt x="840" y="16187"/>
                    </a:cubicBezTo>
                    <a:cubicBezTo>
                      <a:pt x="578" y="16192"/>
                      <a:pt x="368" y="16196"/>
                      <a:pt x="219" y="16196"/>
                    </a:cubicBezTo>
                    <a:cubicBezTo>
                      <a:pt x="154" y="16200"/>
                      <a:pt x="102" y="16200"/>
                      <a:pt x="57" y="16200"/>
                    </a:cubicBezTo>
                    <a:cubicBezTo>
                      <a:pt x="23" y="16200"/>
                      <a:pt x="1" y="16205"/>
                      <a:pt x="1" y="16205"/>
                    </a:cubicBezTo>
                    <a:cubicBezTo>
                      <a:pt x="1" y="16205"/>
                      <a:pt x="14" y="16209"/>
                      <a:pt x="49" y="16209"/>
                    </a:cubicBezTo>
                    <a:cubicBezTo>
                      <a:pt x="93" y="16209"/>
                      <a:pt x="140" y="16209"/>
                      <a:pt x="202" y="16213"/>
                    </a:cubicBezTo>
                    <a:cubicBezTo>
                      <a:pt x="350" y="16213"/>
                      <a:pt x="551" y="16218"/>
                      <a:pt x="814" y="16222"/>
                    </a:cubicBezTo>
                    <a:cubicBezTo>
                      <a:pt x="1364" y="16227"/>
                      <a:pt x="2155" y="16235"/>
                      <a:pt x="3156" y="16249"/>
                    </a:cubicBezTo>
                    <a:lnTo>
                      <a:pt x="3191" y="16249"/>
                    </a:lnTo>
                    <a:lnTo>
                      <a:pt x="3200" y="16213"/>
                    </a:lnTo>
                    <a:cubicBezTo>
                      <a:pt x="3829" y="12796"/>
                      <a:pt x="4922" y="6857"/>
                      <a:pt x="6167" y="92"/>
                    </a:cubicBezTo>
                    <a:lnTo>
                      <a:pt x="618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g11a9404f3b8_0_0"/>
              <p:cNvSpPr/>
              <p:nvPr/>
            </p:nvSpPr>
            <p:spPr>
              <a:xfrm>
                <a:off x="1573525" y="3916312"/>
                <a:ext cx="80750" cy="169362"/>
              </a:xfrm>
              <a:custGeom>
                <a:rect b="b" l="l" r="r" t="t"/>
                <a:pathLst>
                  <a:path extrusionOk="0" h="11634" w="5547">
                    <a:moveTo>
                      <a:pt x="2300" y="153"/>
                    </a:moveTo>
                    <a:cubicBezTo>
                      <a:pt x="3282" y="153"/>
                      <a:pt x="4307" y="153"/>
                      <a:pt x="5357" y="157"/>
                    </a:cubicBezTo>
                    <a:lnTo>
                      <a:pt x="5357" y="157"/>
                    </a:lnTo>
                    <a:cubicBezTo>
                      <a:pt x="4447" y="4793"/>
                      <a:pt x="3637" y="8906"/>
                      <a:pt x="3120" y="11538"/>
                    </a:cubicBezTo>
                    <a:lnTo>
                      <a:pt x="3120" y="11538"/>
                    </a:lnTo>
                    <a:cubicBezTo>
                      <a:pt x="2159" y="11551"/>
                      <a:pt x="1392" y="11560"/>
                      <a:pt x="849" y="11564"/>
                    </a:cubicBezTo>
                    <a:cubicBezTo>
                      <a:pt x="587" y="11568"/>
                      <a:pt x="381" y="11573"/>
                      <a:pt x="228" y="11577"/>
                    </a:cubicBezTo>
                    <a:cubicBezTo>
                      <a:pt x="83" y="11581"/>
                      <a:pt x="10" y="11581"/>
                      <a:pt x="5" y="11586"/>
                    </a:cubicBezTo>
                    <a:cubicBezTo>
                      <a:pt x="5" y="11586"/>
                      <a:pt x="14" y="11564"/>
                      <a:pt x="22" y="11525"/>
                    </a:cubicBezTo>
                    <a:cubicBezTo>
                      <a:pt x="31" y="11477"/>
                      <a:pt x="44" y="11420"/>
                      <a:pt x="57" y="11354"/>
                    </a:cubicBezTo>
                    <a:cubicBezTo>
                      <a:pt x="93" y="11192"/>
                      <a:pt x="141" y="10974"/>
                      <a:pt x="197" y="10698"/>
                    </a:cubicBezTo>
                    <a:cubicBezTo>
                      <a:pt x="315" y="10117"/>
                      <a:pt x="482" y="9300"/>
                      <a:pt x="686" y="8278"/>
                    </a:cubicBezTo>
                    <a:cubicBezTo>
                      <a:pt x="1095" y="6237"/>
                      <a:pt x="1659" y="3396"/>
                      <a:pt x="2300" y="153"/>
                    </a:cubicBezTo>
                    <a:close/>
                    <a:moveTo>
                      <a:pt x="2177" y="0"/>
                    </a:moveTo>
                    <a:lnTo>
                      <a:pt x="2164" y="62"/>
                    </a:lnTo>
                    <a:cubicBezTo>
                      <a:pt x="1539" y="3361"/>
                      <a:pt x="993" y="6245"/>
                      <a:pt x="599" y="8322"/>
                    </a:cubicBezTo>
                    <a:cubicBezTo>
                      <a:pt x="411" y="9335"/>
                      <a:pt x="258" y="10152"/>
                      <a:pt x="153" y="10729"/>
                    </a:cubicBezTo>
                    <a:cubicBezTo>
                      <a:pt x="105" y="11000"/>
                      <a:pt x="66" y="11214"/>
                      <a:pt x="40" y="11372"/>
                    </a:cubicBezTo>
                    <a:cubicBezTo>
                      <a:pt x="15" y="11512"/>
                      <a:pt x="1" y="11586"/>
                      <a:pt x="4" y="11586"/>
                    </a:cubicBezTo>
                    <a:cubicBezTo>
                      <a:pt x="4" y="11586"/>
                      <a:pt x="4" y="11586"/>
                      <a:pt x="5" y="11586"/>
                    </a:cubicBezTo>
                    <a:lnTo>
                      <a:pt x="5" y="11586"/>
                    </a:lnTo>
                    <a:cubicBezTo>
                      <a:pt x="0" y="11590"/>
                      <a:pt x="71" y="11590"/>
                      <a:pt x="206" y="11594"/>
                    </a:cubicBezTo>
                    <a:cubicBezTo>
                      <a:pt x="359" y="11599"/>
                      <a:pt x="560" y="11599"/>
                      <a:pt x="817" y="11608"/>
                    </a:cubicBezTo>
                    <a:cubicBezTo>
                      <a:pt x="1377" y="11612"/>
                      <a:pt x="2168" y="11620"/>
                      <a:pt x="3160" y="11634"/>
                    </a:cubicBezTo>
                    <a:lnTo>
                      <a:pt x="3199" y="11634"/>
                    </a:lnTo>
                    <a:lnTo>
                      <a:pt x="3209" y="11594"/>
                    </a:lnTo>
                    <a:cubicBezTo>
                      <a:pt x="3741" y="8951"/>
                      <a:pt x="4581" y="4786"/>
                      <a:pt x="5529" y="93"/>
                    </a:cubicBezTo>
                    <a:lnTo>
                      <a:pt x="554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g11a9404f3b8_0_0"/>
              <p:cNvSpPr/>
              <p:nvPr/>
            </p:nvSpPr>
            <p:spPr>
              <a:xfrm>
                <a:off x="1498146" y="3794291"/>
                <a:ext cx="100199" cy="291266"/>
              </a:xfrm>
              <a:custGeom>
                <a:rect b="b" l="l" r="r" t="t"/>
                <a:pathLst>
                  <a:path extrusionOk="0" h="20008" w="6883">
                    <a:moveTo>
                      <a:pt x="6696" y="158"/>
                    </a:moveTo>
                    <a:cubicBezTo>
                      <a:pt x="5142" y="8650"/>
                      <a:pt x="3807" y="16058"/>
                      <a:pt x="3126" y="19929"/>
                    </a:cubicBezTo>
                    <a:lnTo>
                      <a:pt x="3126" y="19929"/>
                    </a:lnTo>
                    <a:cubicBezTo>
                      <a:pt x="2135" y="19937"/>
                      <a:pt x="1358" y="19946"/>
                      <a:pt x="826" y="19950"/>
                    </a:cubicBezTo>
                    <a:cubicBezTo>
                      <a:pt x="563" y="19955"/>
                      <a:pt x="358" y="19959"/>
                      <a:pt x="214" y="19959"/>
                    </a:cubicBezTo>
                    <a:cubicBezTo>
                      <a:pt x="77" y="19963"/>
                      <a:pt x="3" y="19968"/>
                      <a:pt x="0" y="19968"/>
                    </a:cubicBezTo>
                    <a:lnTo>
                      <a:pt x="0" y="19968"/>
                    </a:lnTo>
                    <a:cubicBezTo>
                      <a:pt x="4" y="19967"/>
                      <a:pt x="9" y="19933"/>
                      <a:pt x="26" y="19863"/>
                    </a:cubicBezTo>
                    <a:cubicBezTo>
                      <a:pt x="39" y="19788"/>
                      <a:pt x="57" y="19693"/>
                      <a:pt x="83" y="19566"/>
                    </a:cubicBezTo>
                    <a:cubicBezTo>
                      <a:pt x="131" y="19294"/>
                      <a:pt x="206" y="18915"/>
                      <a:pt x="297" y="18425"/>
                    </a:cubicBezTo>
                    <a:cubicBezTo>
                      <a:pt x="481" y="17428"/>
                      <a:pt x="747" y="16000"/>
                      <a:pt x="1075" y="14217"/>
                    </a:cubicBezTo>
                    <a:cubicBezTo>
                      <a:pt x="1724" y="10669"/>
                      <a:pt x="2624" y="5738"/>
                      <a:pt x="3641" y="158"/>
                    </a:cubicBezTo>
                    <a:close/>
                    <a:moveTo>
                      <a:pt x="6765" y="1"/>
                    </a:moveTo>
                    <a:cubicBezTo>
                      <a:pt x="5672" y="1"/>
                      <a:pt x="4597" y="1"/>
                      <a:pt x="3579" y="5"/>
                    </a:cubicBezTo>
                    <a:lnTo>
                      <a:pt x="3514" y="5"/>
                    </a:lnTo>
                    <a:lnTo>
                      <a:pt x="3500" y="66"/>
                    </a:lnTo>
                    <a:cubicBezTo>
                      <a:pt x="2504" y="5699"/>
                      <a:pt x="1622" y="10681"/>
                      <a:pt x="983" y="14265"/>
                    </a:cubicBezTo>
                    <a:cubicBezTo>
                      <a:pt x="673" y="16039"/>
                      <a:pt x="424" y="17464"/>
                      <a:pt x="253" y="18460"/>
                    </a:cubicBezTo>
                    <a:cubicBezTo>
                      <a:pt x="170" y="18941"/>
                      <a:pt x="105" y="19316"/>
                      <a:pt x="61" y="19583"/>
                    </a:cubicBezTo>
                    <a:cubicBezTo>
                      <a:pt x="39" y="19705"/>
                      <a:pt x="26" y="19802"/>
                      <a:pt x="13" y="19871"/>
                    </a:cubicBezTo>
                    <a:cubicBezTo>
                      <a:pt x="4" y="19937"/>
                      <a:pt x="0" y="19968"/>
                      <a:pt x="0" y="19968"/>
                    </a:cubicBezTo>
                    <a:cubicBezTo>
                      <a:pt x="0" y="19968"/>
                      <a:pt x="65" y="19972"/>
                      <a:pt x="201" y="19976"/>
                    </a:cubicBezTo>
                    <a:cubicBezTo>
                      <a:pt x="341" y="19976"/>
                      <a:pt x="541" y="19981"/>
                      <a:pt x="799" y="19985"/>
                    </a:cubicBezTo>
                    <a:cubicBezTo>
                      <a:pt x="1346" y="19990"/>
                      <a:pt x="2137" y="19998"/>
                      <a:pt x="3155" y="20008"/>
                    </a:cubicBezTo>
                    <a:lnTo>
                      <a:pt x="3190" y="20008"/>
                    </a:lnTo>
                    <a:lnTo>
                      <a:pt x="3195" y="19976"/>
                    </a:lnTo>
                    <a:cubicBezTo>
                      <a:pt x="3924" y="16105"/>
                      <a:pt x="5301" y="8649"/>
                      <a:pt x="6866" y="92"/>
                    </a:cubicBezTo>
                    <a:lnTo>
                      <a:pt x="688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g11a9404f3b8_0_0"/>
              <p:cNvSpPr/>
              <p:nvPr/>
            </p:nvSpPr>
            <p:spPr>
              <a:xfrm>
                <a:off x="1422622" y="3964410"/>
                <a:ext cx="69934" cy="121337"/>
              </a:xfrm>
              <a:custGeom>
                <a:rect b="b" l="l" r="r" t="t"/>
                <a:pathLst>
                  <a:path extrusionOk="0" h="8335" w="4804">
                    <a:moveTo>
                      <a:pt x="1558" y="153"/>
                    </a:moveTo>
                    <a:lnTo>
                      <a:pt x="1558" y="153"/>
                    </a:lnTo>
                    <a:cubicBezTo>
                      <a:pt x="2517" y="153"/>
                      <a:pt x="3548" y="157"/>
                      <a:pt x="4616" y="157"/>
                    </a:cubicBezTo>
                    <a:lnTo>
                      <a:pt x="4616" y="157"/>
                    </a:lnTo>
                    <a:cubicBezTo>
                      <a:pt x="4029" y="3332"/>
                      <a:pt x="3496" y="6193"/>
                      <a:pt x="3115" y="8230"/>
                    </a:cubicBezTo>
                    <a:lnTo>
                      <a:pt x="3115" y="8230"/>
                    </a:lnTo>
                    <a:cubicBezTo>
                      <a:pt x="2175" y="8243"/>
                      <a:pt x="1412" y="8251"/>
                      <a:pt x="866" y="8260"/>
                    </a:cubicBezTo>
                    <a:cubicBezTo>
                      <a:pt x="604" y="8264"/>
                      <a:pt x="394" y="8269"/>
                      <a:pt x="232" y="8273"/>
                    </a:cubicBezTo>
                    <a:cubicBezTo>
                      <a:pt x="88" y="8273"/>
                      <a:pt x="9" y="8277"/>
                      <a:pt x="5" y="8282"/>
                    </a:cubicBezTo>
                    <a:cubicBezTo>
                      <a:pt x="9" y="8277"/>
                      <a:pt x="23" y="8221"/>
                      <a:pt x="45" y="8116"/>
                    </a:cubicBezTo>
                    <a:cubicBezTo>
                      <a:pt x="71" y="7997"/>
                      <a:pt x="101" y="7844"/>
                      <a:pt x="136" y="7652"/>
                    </a:cubicBezTo>
                    <a:cubicBezTo>
                      <a:pt x="219" y="7237"/>
                      <a:pt x="333" y="6660"/>
                      <a:pt x="473" y="5940"/>
                    </a:cubicBezTo>
                    <a:cubicBezTo>
                      <a:pt x="745" y="4488"/>
                      <a:pt x="1122" y="2478"/>
                      <a:pt x="1558" y="153"/>
                    </a:cubicBezTo>
                    <a:close/>
                    <a:moveTo>
                      <a:pt x="4686" y="0"/>
                    </a:moveTo>
                    <a:cubicBezTo>
                      <a:pt x="3571" y="0"/>
                      <a:pt x="2496" y="4"/>
                      <a:pt x="1499" y="4"/>
                    </a:cubicBezTo>
                    <a:lnTo>
                      <a:pt x="1434" y="4"/>
                    </a:lnTo>
                    <a:lnTo>
                      <a:pt x="1425" y="66"/>
                    </a:lnTo>
                    <a:cubicBezTo>
                      <a:pt x="1005" y="2443"/>
                      <a:pt x="648" y="4502"/>
                      <a:pt x="386" y="5983"/>
                    </a:cubicBezTo>
                    <a:cubicBezTo>
                      <a:pt x="263" y="6696"/>
                      <a:pt x="166" y="7267"/>
                      <a:pt x="97" y="7683"/>
                    </a:cubicBezTo>
                    <a:cubicBezTo>
                      <a:pt x="66" y="7866"/>
                      <a:pt x="45" y="8015"/>
                      <a:pt x="23" y="8133"/>
                    </a:cubicBezTo>
                    <a:cubicBezTo>
                      <a:pt x="10" y="8230"/>
                      <a:pt x="1" y="8282"/>
                      <a:pt x="4" y="8282"/>
                    </a:cubicBezTo>
                    <a:cubicBezTo>
                      <a:pt x="5" y="8282"/>
                      <a:pt x="5" y="8282"/>
                      <a:pt x="5" y="8282"/>
                    </a:cubicBezTo>
                    <a:lnTo>
                      <a:pt x="5" y="8282"/>
                    </a:lnTo>
                    <a:cubicBezTo>
                      <a:pt x="1" y="8286"/>
                      <a:pt x="71" y="8286"/>
                      <a:pt x="210" y="8290"/>
                    </a:cubicBezTo>
                    <a:cubicBezTo>
                      <a:pt x="368" y="8295"/>
                      <a:pt x="573" y="8299"/>
                      <a:pt x="831" y="8304"/>
                    </a:cubicBezTo>
                    <a:cubicBezTo>
                      <a:pt x="1395" y="8312"/>
                      <a:pt x="2185" y="8322"/>
                      <a:pt x="3160" y="8334"/>
                    </a:cubicBezTo>
                    <a:lnTo>
                      <a:pt x="3204" y="8334"/>
                    </a:lnTo>
                    <a:lnTo>
                      <a:pt x="3212" y="8290"/>
                    </a:lnTo>
                    <a:cubicBezTo>
                      <a:pt x="3606" y="6236"/>
                      <a:pt x="4166" y="3326"/>
                      <a:pt x="4785" y="92"/>
                    </a:cubicBezTo>
                    <a:lnTo>
                      <a:pt x="480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g11a9404f3b8_0_0"/>
              <p:cNvSpPr/>
              <p:nvPr/>
            </p:nvSpPr>
            <p:spPr>
              <a:xfrm>
                <a:off x="1347228" y="3887052"/>
                <a:ext cx="81697" cy="198564"/>
              </a:xfrm>
              <a:custGeom>
                <a:rect b="b" l="l" r="r" t="t"/>
                <a:pathLst>
                  <a:path extrusionOk="0" h="13640" w="5612">
                    <a:moveTo>
                      <a:pt x="5494" y="1"/>
                    </a:moveTo>
                    <a:cubicBezTo>
                      <a:pt x="4401" y="1"/>
                      <a:pt x="3336" y="1"/>
                      <a:pt x="2308" y="5"/>
                    </a:cubicBezTo>
                    <a:lnTo>
                      <a:pt x="2243" y="5"/>
                    </a:lnTo>
                    <a:lnTo>
                      <a:pt x="2229" y="66"/>
                    </a:lnTo>
                    <a:cubicBezTo>
                      <a:pt x="1587" y="3924"/>
                      <a:pt x="1023" y="7311"/>
                      <a:pt x="617" y="9745"/>
                    </a:cubicBezTo>
                    <a:cubicBezTo>
                      <a:pt x="420" y="10943"/>
                      <a:pt x="268" y="11909"/>
                      <a:pt x="154" y="12581"/>
                    </a:cubicBezTo>
                    <a:cubicBezTo>
                      <a:pt x="105" y="12906"/>
                      <a:pt x="67" y="13154"/>
                      <a:pt x="36" y="13338"/>
                    </a:cubicBezTo>
                    <a:cubicBezTo>
                      <a:pt x="27" y="13416"/>
                      <a:pt x="14" y="13482"/>
                      <a:pt x="10" y="13535"/>
                    </a:cubicBezTo>
                    <a:cubicBezTo>
                      <a:pt x="1" y="13574"/>
                      <a:pt x="1" y="13596"/>
                      <a:pt x="1" y="13596"/>
                    </a:cubicBezTo>
                    <a:cubicBezTo>
                      <a:pt x="6" y="13596"/>
                      <a:pt x="10" y="13569"/>
                      <a:pt x="18" y="13525"/>
                    </a:cubicBezTo>
                    <a:cubicBezTo>
                      <a:pt x="32" y="13469"/>
                      <a:pt x="40" y="13404"/>
                      <a:pt x="58" y="13321"/>
                    </a:cubicBezTo>
                    <a:cubicBezTo>
                      <a:pt x="93" y="13137"/>
                      <a:pt x="141" y="12879"/>
                      <a:pt x="198" y="12551"/>
                    </a:cubicBezTo>
                    <a:cubicBezTo>
                      <a:pt x="320" y="11873"/>
                      <a:pt x="490" y="10903"/>
                      <a:pt x="709" y="9702"/>
                    </a:cubicBezTo>
                    <a:cubicBezTo>
                      <a:pt x="1126" y="7299"/>
                      <a:pt x="1708" y="3959"/>
                      <a:pt x="2371" y="158"/>
                    </a:cubicBezTo>
                    <a:lnTo>
                      <a:pt x="5426" y="158"/>
                    </a:lnTo>
                    <a:cubicBezTo>
                      <a:pt x="4475" y="5679"/>
                      <a:pt x="3636" y="10558"/>
                      <a:pt x="3119" y="13552"/>
                    </a:cubicBezTo>
                    <a:lnTo>
                      <a:pt x="3119" y="13552"/>
                    </a:lnTo>
                    <a:cubicBezTo>
                      <a:pt x="2153" y="13561"/>
                      <a:pt x="1388" y="13570"/>
                      <a:pt x="845" y="13578"/>
                    </a:cubicBezTo>
                    <a:cubicBezTo>
                      <a:pt x="583" y="13583"/>
                      <a:pt x="377" y="13583"/>
                      <a:pt x="224" y="13587"/>
                    </a:cubicBezTo>
                    <a:cubicBezTo>
                      <a:pt x="158" y="13587"/>
                      <a:pt x="105" y="13591"/>
                      <a:pt x="62" y="13591"/>
                    </a:cubicBezTo>
                    <a:cubicBezTo>
                      <a:pt x="23" y="13591"/>
                      <a:pt x="6" y="13596"/>
                      <a:pt x="1" y="13596"/>
                    </a:cubicBezTo>
                    <a:cubicBezTo>
                      <a:pt x="1" y="13600"/>
                      <a:pt x="67" y="13600"/>
                      <a:pt x="206" y="13604"/>
                    </a:cubicBezTo>
                    <a:cubicBezTo>
                      <a:pt x="355" y="13604"/>
                      <a:pt x="556" y="13609"/>
                      <a:pt x="819" y="13613"/>
                    </a:cubicBezTo>
                    <a:cubicBezTo>
                      <a:pt x="1369" y="13622"/>
                      <a:pt x="2160" y="13630"/>
                      <a:pt x="3157" y="13640"/>
                    </a:cubicBezTo>
                    <a:lnTo>
                      <a:pt x="3195" y="13640"/>
                    </a:lnTo>
                    <a:lnTo>
                      <a:pt x="3205" y="13604"/>
                    </a:lnTo>
                    <a:cubicBezTo>
                      <a:pt x="3733" y="10598"/>
                      <a:pt x="4607" y="5669"/>
                      <a:pt x="5595" y="92"/>
                    </a:cubicBez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g11a9404f3b8_0_0"/>
              <p:cNvSpPr/>
              <p:nvPr/>
            </p:nvSpPr>
            <p:spPr>
              <a:xfrm>
                <a:off x="1271791" y="3818850"/>
                <a:ext cx="94915" cy="266708"/>
              </a:xfrm>
              <a:custGeom>
                <a:rect b="b" l="l" r="r" t="t"/>
                <a:pathLst>
                  <a:path extrusionOk="0" h="18321" w="6520">
                    <a:moveTo>
                      <a:pt x="6402" y="1"/>
                    </a:moveTo>
                    <a:cubicBezTo>
                      <a:pt x="5309" y="1"/>
                      <a:pt x="4234" y="1"/>
                      <a:pt x="3212" y="5"/>
                    </a:cubicBezTo>
                    <a:lnTo>
                      <a:pt x="3147" y="5"/>
                    </a:lnTo>
                    <a:lnTo>
                      <a:pt x="3137" y="66"/>
                    </a:lnTo>
                    <a:cubicBezTo>
                      <a:pt x="2242" y="5231"/>
                      <a:pt x="1451" y="9789"/>
                      <a:pt x="878" y="13067"/>
                    </a:cubicBezTo>
                    <a:cubicBezTo>
                      <a:pt x="603" y="14688"/>
                      <a:pt x="380" y="15995"/>
                      <a:pt x="227" y="16905"/>
                    </a:cubicBezTo>
                    <a:cubicBezTo>
                      <a:pt x="153" y="17341"/>
                      <a:pt x="96" y="17686"/>
                      <a:pt x="53" y="17931"/>
                    </a:cubicBezTo>
                    <a:cubicBezTo>
                      <a:pt x="35" y="18040"/>
                      <a:pt x="22" y="18128"/>
                      <a:pt x="13" y="18194"/>
                    </a:cubicBezTo>
                    <a:cubicBezTo>
                      <a:pt x="4" y="18254"/>
                      <a:pt x="0" y="18281"/>
                      <a:pt x="0" y="18281"/>
                    </a:cubicBezTo>
                    <a:cubicBezTo>
                      <a:pt x="4" y="18281"/>
                      <a:pt x="9" y="18246"/>
                      <a:pt x="22" y="18184"/>
                    </a:cubicBezTo>
                    <a:cubicBezTo>
                      <a:pt x="35" y="18115"/>
                      <a:pt x="53" y="18027"/>
                      <a:pt x="75" y="17914"/>
                    </a:cubicBezTo>
                    <a:cubicBezTo>
                      <a:pt x="122" y="17665"/>
                      <a:pt x="188" y="17315"/>
                      <a:pt x="271" y="16869"/>
                    </a:cubicBezTo>
                    <a:cubicBezTo>
                      <a:pt x="437" y="15961"/>
                      <a:pt x="673" y="14650"/>
                      <a:pt x="970" y="13024"/>
                    </a:cubicBezTo>
                    <a:cubicBezTo>
                      <a:pt x="1553" y="9777"/>
                      <a:pt x="2362" y="5266"/>
                      <a:pt x="3279" y="158"/>
                    </a:cubicBezTo>
                    <a:lnTo>
                      <a:pt x="6333" y="158"/>
                    </a:lnTo>
                    <a:cubicBezTo>
                      <a:pt x="4950" y="7855"/>
                      <a:pt x="3758" y="14587"/>
                      <a:pt x="3122" y="18242"/>
                    </a:cubicBezTo>
                    <a:lnTo>
                      <a:pt x="3122" y="18242"/>
                    </a:lnTo>
                    <a:cubicBezTo>
                      <a:pt x="2137" y="18250"/>
                      <a:pt x="1366" y="18259"/>
                      <a:pt x="830" y="18263"/>
                    </a:cubicBezTo>
                    <a:cubicBezTo>
                      <a:pt x="568" y="18268"/>
                      <a:pt x="363" y="18272"/>
                      <a:pt x="218" y="18272"/>
                    </a:cubicBezTo>
                    <a:cubicBezTo>
                      <a:pt x="153" y="18276"/>
                      <a:pt x="101" y="18276"/>
                      <a:pt x="57" y="18276"/>
                    </a:cubicBezTo>
                    <a:cubicBezTo>
                      <a:pt x="22" y="18276"/>
                      <a:pt x="4" y="18281"/>
                      <a:pt x="0" y="18281"/>
                    </a:cubicBezTo>
                    <a:cubicBezTo>
                      <a:pt x="0" y="18281"/>
                      <a:pt x="17" y="18281"/>
                      <a:pt x="49" y="18285"/>
                    </a:cubicBezTo>
                    <a:cubicBezTo>
                      <a:pt x="92" y="18285"/>
                      <a:pt x="140" y="18285"/>
                      <a:pt x="201" y="18289"/>
                    </a:cubicBezTo>
                    <a:cubicBezTo>
                      <a:pt x="345" y="18289"/>
                      <a:pt x="547" y="18294"/>
                      <a:pt x="804" y="18298"/>
                    </a:cubicBezTo>
                    <a:cubicBezTo>
                      <a:pt x="1354" y="18303"/>
                      <a:pt x="2146" y="18311"/>
                      <a:pt x="3155" y="18321"/>
                    </a:cubicBezTo>
                    <a:lnTo>
                      <a:pt x="3190" y="18321"/>
                    </a:lnTo>
                    <a:lnTo>
                      <a:pt x="3195" y="18289"/>
                    </a:lnTo>
                    <a:cubicBezTo>
                      <a:pt x="3877" y="14632"/>
                      <a:pt x="5109" y="7849"/>
                      <a:pt x="6503" y="92"/>
                    </a:cubicBezTo>
                    <a:lnTo>
                      <a:pt x="652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g11a9404f3b8_0_0"/>
              <p:cNvSpPr/>
              <p:nvPr/>
            </p:nvSpPr>
            <p:spPr>
              <a:xfrm>
                <a:off x="1228017" y="373118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76" y="0"/>
                    </a:moveTo>
                    <a:cubicBezTo>
                      <a:pt x="166" y="0"/>
                      <a:pt x="0" y="171"/>
                      <a:pt x="0" y="377"/>
                    </a:cubicBezTo>
                    <a:cubicBezTo>
                      <a:pt x="0" y="586"/>
                      <a:pt x="166" y="756"/>
                      <a:pt x="376" y="756"/>
                    </a:cubicBezTo>
                    <a:cubicBezTo>
                      <a:pt x="586" y="756"/>
                      <a:pt x="756" y="586"/>
                      <a:pt x="756" y="377"/>
                    </a:cubicBezTo>
                    <a:cubicBezTo>
                      <a:pt x="756" y="171"/>
                      <a:pt x="586" y="0"/>
                      <a:pt x="37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g11a9404f3b8_0_0"/>
              <p:cNvSpPr/>
              <p:nvPr/>
            </p:nvSpPr>
            <p:spPr>
              <a:xfrm>
                <a:off x="1255050" y="373118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76" y="0"/>
                    </a:moveTo>
                    <a:cubicBezTo>
                      <a:pt x="166" y="0"/>
                      <a:pt x="1" y="171"/>
                      <a:pt x="1" y="377"/>
                    </a:cubicBezTo>
                    <a:cubicBezTo>
                      <a:pt x="1" y="586"/>
                      <a:pt x="166" y="756"/>
                      <a:pt x="376" y="756"/>
                    </a:cubicBezTo>
                    <a:cubicBezTo>
                      <a:pt x="586" y="756"/>
                      <a:pt x="757" y="586"/>
                      <a:pt x="757" y="377"/>
                    </a:cubicBezTo>
                    <a:cubicBezTo>
                      <a:pt x="757" y="171"/>
                      <a:pt x="586" y="0"/>
                      <a:pt x="37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g11a9404f3b8_0_0"/>
              <p:cNvSpPr/>
              <p:nvPr/>
            </p:nvSpPr>
            <p:spPr>
              <a:xfrm>
                <a:off x="1282098" y="373118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76" y="0"/>
                    </a:moveTo>
                    <a:cubicBezTo>
                      <a:pt x="166" y="0"/>
                      <a:pt x="0" y="171"/>
                      <a:pt x="0" y="377"/>
                    </a:cubicBezTo>
                    <a:cubicBezTo>
                      <a:pt x="0" y="586"/>
                      <a:pt x="166" y="756"/>
                      <a:pt x="376" y="756"/>
                    </a:cubicBezTo>
                    <a:cubicBezTo>
                      <a:pt x="586" y="756"/>
                      <a:pt x="756" y="586"/>
                      <a:pt x="756" y="377"/>
                    </a:cubicBezTo>
                    <a:cubicBezTo>
                      <a:pt x="756" y="171"/>
                      <a:pt x="586" y="0"/>
                      <a:pt x="37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g11a9404f3b8_0_0"/>
              <p:cNvSpPr/>
              <p:nvPr/>
            </p:nvSpPr>
            <p:spPr>
              <a:xfrm>
                <a:off x="1196325" y="3906515"/>
                <a:ext cx="79804" cy="179159"/>
              </a:xfrm>
              <a:custGeom>
                <a:rect b="b" l="l" r="r" t="t"/>
                <a:pathLst>
                  <a:path extrusionOk="0" h="12307" w="5482">
                    <a:moveTo>
                      <a:pt x="5364" y="1"/>
                    </a:moveTo>
                    <a:cubicBezTo>
                      <a:pt x="4271" y="1"/>
                      <a:pt x="3204" y="1"/>
                      <a:pt x="2177" y="5"/>
                    </a:cubicBezTo>
                    <a:lnTo>
                      <a:pt x="2112" y="5"/>
                    </a:lnTo>
                    <a:lnTo>
                      <a:pt x="2103" y="66"/>
                    </a:lnTo>
                    <a:cubicBezTo>
                      <a:pt x="1496" y="3549"/>
                      <a:pt x="963" y="6603"/>
                      <a:pt x="578" y="8798"/>
                    </a:cubicBezTo>
                    <a:cubicBezTo>
                      <a:pt x="398" y="9877"/>
                      <a:pt x="251" y="10742"/>
                      <a:pt x="146" y="11349"/>
                    </a:cubicBezTo>
                    <a:cubicBezTo>
                      <a:pt x="97" y="11638"/>
                      <a:pt x="62" y="11861"/>
                      <a:pt x="36" y="12027"/>
                    </a:cubicBezTo>
                    <a:cubicBezTo>
                      <a:pt x="11" y="12176"/>
                      <a:pt x="2" y="12255"/>
                      <a:pt x="1" y="12259"/>
                    </a:cubicBezTo>
                    <a:lnTo>
                      <a:pt x="1" y="12259"/>
                    </a:lnTo>
                    <a:cubicBezTo>
                      <a:pt x="5" y="12258"/>
                      <a:pt x="9" y="12236"/>
                      <a:pt x="19" y="12194"/>
                    </a:cubicBezTo>
                    <a:cubicBezTo>
                      <a:pt x="27" y="12145"/>
                      <a:pt x="41" y="12084"/>
                      <a:pt x="58" y="12014"/>
                    </a:cubicBezTo>
                    <a:cubicBezTo>
                      <a:pt x="88" y="11843"/>
                      <a:pt x="132" y="11612"/>
                      <a:pt x="189" y="11319"/>
                    </a:cubicBezTo>
                    <a:cubicBezTo>
                      <a:pt x="303" y="10707"/>
                      <a:pt x="465" y="9838"/>
                      <a:pt x="670" y="8753"/>
                    </a:cubicBezTo>
                    <a:cubicBezTo>
                      <a:pt x="1065" y="6591"/>
                      <a:pt x="1611" y="3588"/>
                      <a:pt x="2240" y="158"/>
                    </a:cubicBezTo>
                    <a:lnTo>
                      <a:pt x="5295" y="158"/>
                    </a:lnTo>
                    <a:cubicBezTo>
                      <a:pt x="4405" y="5087"/>
                      <a:pt x="3615" y="9459"/>
                      <a:pt x="3120" y="12211"/>
                    </a:cubicBezTo>
                    <a:lnTo>
                      <a:pt x="3120" y="12211"/>
                    </a:lnTo>
                    <a:cubicBezTo>
                      <a:pt x="2155" y="12224"/>
                      <a:pt x="1387" y="12233"/>
                      <a:pt x="848" y="12237"/>
                    </a:cubicBezTo>
                    <a:cubicBezTo>
                      <a:pt x="582" y="12241"/>
                      <a:pt x="376" y="12246"/>
                      <a:pt x="224" y="12250"/>
                    </a:cubicBezTo>
                    <a:cubicBezTo>
                      <a:pt x="158" y="12250"/>
                      <a:pt x="106" y="12254"/>
                      <a:pt x="62" y="12254"/>
                    </a:cubicBezTo>
                    <a:cubicBezTo>
                      <a:pt x="23" y="12254"/>
                      <a:pt x="5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3" y="12263"/>
                      <a:pt x="69" y="12263"/>
                      <a:pt x="207" y="12267"/>
                    </a:cubicBezTo>
                    <a:cubicBezTo>
                      <a:pt x="355" y="12272"/>
                      <a:pt x="560" y="12272"/>
                      <a:pt x="818" y="12281"/>
                    </a:cubicBezTo>
                    <a:cubicBezTo>
                      <a:pt x="1373" y="12285"/>
                      <a:pt x="2165" y="12293"/>
                      <a:pt x="3161" y="12307"/>
                    </a:cubicBezTo>
                    <a:lnTo>
                      <a:pt x="3196" y="12307"/>
                    </a:lnTo>
                    <a:lnTo>
                      <a:pt x="3204" y="12267"/>
                    </a:lnTo>
                    <a:cubicBezTo>
                      <a:pt x="3716" y="9501"/>
                      <a:pt x="4537" y="5078"/>
                      <a:pt x="5463" y="92"/>
                    </a:cubicBezTo>
                    <a:lnTo>
                      <a:pt x="548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g11a9404f3b8_0_0"/>
              <p:cNvSpPr/>
              <p:nvPr/>
            </p:nvSpPr>
            <p:spPr>
              <a:xfrm>
                <a:off x="1456919" y="3824193"/>
                <a:ext cx="264655" cy="83487"/>
              </a:xfrm>
              <a:custGeom>
                <a:rect b="b" l="l" r="r" t="t"/>
                <a:pathLst>
                  <a:path extrusionOk="0" h="5735" w="18180">
                    <a:moveTo>
                      <a:pt x="975" y="1"/>
                    </a:moveTo>
                    <a:lnTo>
                      <a:pt x="0" y="5735"/>
                    </a:lnTo>
                    <a:lnTo>
                      <a:pt x="17083" y="5735"/>
                    </a:lnTo>
                    <a:lnTo>
                      <a:pt x="18180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g11a9404f3b8_0_0"/>
              <p:cNvSpPr/>
              <p:nvPr/>
            </p:nvSpPr>
            <p:spPr>
              <a:xfrm>
                <a:off x="1452144" y="3906515"/>
                <a:ext cx="32652" cy="30294"/>
              </a:xfrm>
              <a:custGeom>
                <a:rect b="b" l="l" r="r" t="t"/>
                <a:pathLst>
                  <a:path extrusionOk="0" h="2081" w="2243">
                    <a:moveTo>
                      <a:pt x="341" y="1"/>
                    </a:moveTo>
                    <a:lnTo>
                      <a:pt x="328" y="80"/>
                    </a:lnTo>
                    <a:lnTo>
                      <a:pt x="0" y="2081"/>
                    </a:lnTo>
                    <a:cubicBezTo>
                      <a:pt x="0" y="2081"/>
                      <a:pt x="2242" y="1"/>
                      <a:pt x="2207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g11a9404f3b8_0_0"/>
              <p:cNvSpPr/>
              <p:nvPr/>
            </p:nvSpPr>
            <p:spPr>
              <a:xfrm>
                <a:off x="1499034" y="3852056"/>
                <a:ext cx="185011" cy="2315"/>
              </a:xfrm>
              <a:custGeom>
                <a:rect b="b" l="l" r="r" t="t"/>
                <a:pathLst>
                  <a:path extrusionOk="0" h="159" w="12709">
                    <a:moveTo>
                      <a:pt x="6354" y="1"/>
                    </a:moveTo>
                    <a:cubicBezTo>
                      <a:pt x="2846" y="1"/>
                      <a:pt x="0" y="35"/>
                      <a:pt x="0" y="79"/>
                    </a:cubicBezTo>
                    <a:cubicBezTo>
                      <a:pt x="0" y="123"/>
                      <a:pt x="2846" y="158"/>
                      <a:pt x="6354" y="158"/>
                    </a:cubicBezTo>
                    <a:cubicBezTo>
                      <a:pt x="9863" y="158"/>
                      <a:pt x="12709" y="123"/>
                      <a:pt x="12709" y="79"/>
                    </a:cubicBezTo>
                    <a:cubicBezTo>
                      <a:pt x="12709" y="35"/>
                      <a:pt x="9863" y="1"/>
                      <a:pt x="635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g11a9404f3b8_0_0"/>
              <p:cNvSpPr/>
              <p:nvPr/>
            </p:nvSpPr>
            <p:spPr>
              <a:xfrm>
                <a:off x="1496617" y="3872232"/>
                <a:ext cx="184997" cy="2242"/>
              </a:xfrm>
              <a:custGeom>
                <a:rect b="b" l="l" r="r" t="t"/>
                <a:pathLst>
                  <a:path extrusionOk="0" h="154" w="12708">
                    <a:moveTo>
                      <a:pt x="6354" y="0"/>
                    </a:moveTo>
                    <a:cubicBezTo>
                      <a:pt x="2845" y="0"/>
                      <a:pt x="0" y="35"/>
                      <a:pt x="0" y="79"/>
                    </a:cubicBezTo>
                    <a:cubicBezTo>
                      <a:pt x="0" y="118"/>
                      <a:pt x="2845" y="153"/>
                      <a:pt x="6354" y="153"/>
                    </a:cubicBezTo>
                    <a:cubicBezTo>
                      <a:pt x="9864" y="153"/>
                      <a:pt x="12708" y="118"/>
                      <a:pt x="12708" y="79"/>
                    </a:cubicBezTo>
                    <a:cubicBezTo>
                      <a:pt x="12708" y="35"/>
                      <a:pt x="9864" y="0"/>
                      <a:pt x="6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4" name="Google Shape;704;g11a9404f3b8_0_0"/>
            <p:cNvGrpSpPr/>
            <p:nvPr/>
          </p:nvGrpSpPr>
          <p:grpSpPr>
            <a:xfrm>
              <a:off x="411603" y="4266784"/>
              <a:ext cx="1702500" cy="442228"/>
              <a:chOff x="411603" y="4266784"/>
              <a:chExt cx="1702500" cy="442228"/>
            </a:xfrm>
          </p:grpSpPr>
          <p:sp>
            <p:nvSpPr>
              <p:cNvPr id="705" name="Google Shape;705;g11a9404f3b8_0_0"/>
              <p:cNvSpPr/>
              <p:nvPr/>
            </p:nvSpPr>
            <p:spPr>
              <a:xfrm>
                <a:off x="1379866" y="4295608"/>
                <a:ext cx="708470" cy="413404"/>
              </a:xfrm>
              <a:custGeom>
                <a:rect b="b" l="l" r="r" t="t"/>
                <a:pathLst>
                  <a:path extrusionOk="0" h="28398" w="48667">
                    <a:moveTo>
                      <a:pt x="1" y="0"/>
                    </a:moveTo>
                    <a:lnTo>
                      <a:pt x="1" y="28398"/>
                    </a:lnTo>
                    <a:lnTo>
                      <a:pt x="48667" y="28398"/>
                    </a:lnTo>
                    <a:lnTo>
                      <a:pt x="4866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g11a9404f3b8_0_0"/>
              <p:cNvSpPr/>
              <p:nvPr/>
            </p:nvSpPr>
            <p:spPr>
              <a:xfrm>
                <a:off x="1379866" y="4295608"/>
                <a:ext cx="322754" cy="413404"/>
              </a:xfrm>
              <a:custGeom>
                <a:rect b="b" l="l" r="r" t="t"/>
                <a:pathLst>
                  <a:path extrusionOk="0" h="28398" w="22171">
                    <a:moveTo>
                      <a:pt x="1" y="0"/>
                    </a:moveTo>
                    <a:lnTo>
                      <a:pt x="1" y="28398"/>
                    </a:lnTo>
                    <a:lnTo>
                      <a:pt x="22170" y="28398"/>
                    </a:lnTo>
                    <a:lnTo>
                      <a:pt x="22170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g11a9404f3b8_0_0"/>
              <p:cNvSpPr/>
              <p:nvPr/>
            </p:nvSpPr>
            <p:spPr>
              <a:xfrm>
                <a:off x="1408938" y="4320036"/>
                <a:ext cx="261613" cy="117071"/>
              </a:xfrm>
              <a:custGeom>
                <a:rect b="b" l="l" r="r" t="t"/>
                <a:pathLst>
                  <a:path extrusionOk="0" h="8042" w="17971">
                    <a:moveTo>
                      <a:pt x="17858" y="136"/>
                    </a:moveTo>
                    <a:lnTo>
                      <a:pt x="17858" y="136"/>
                    </a:lnTo>
                    <a:cubicBezTo>
                      <a:pt x="17871" y="2535"/>
                      <a:pt x="17884" y="4477"/>
                      <a:pt x="17888" y="5834"/>
                    </a:cubicBezTo>
                    <a:cubicBezTo>
                      <a:pt x="17897" y="6512"/>
                      <a:pt x="17901" y="7040"/>
                      <a:pt x="17906" y="7407"/>
                    </a:cubicBezTo>
                    <a:cubicBezTo>
                      <a:pt x="17906" y="7587"/>
                      <a:pt x="17910" y="7722"/>
                      <a:pt x="17910" y="7823"/>
                    </a:cubicBezTo>
                    <a:cubicBezTo>
                      <a:pt x="17910" y="7915"/>
                      <a:pt x="17914" y="7967"/>
                      <a:pt x="17914" y="7967"/>
                    </a:cubicBezTo>
                    <a:cubicBezTo>
                      <a:pt x="17914" y="7967"/>
                      <a:pt x="17884" y="7963"/>
                      <a:pt x="17823" y="7963"/>
                    </a:cubicBezTo>
                    <a:cubicBezTo>
                      <a:pt x="17761" y="7963"/>
                      <a:pt x="17674" y="7958"/>
                      <a:pt x="17565" y="7958"/>
                    </a:cubicBezTo>
                    <a:cubicBezTo>
                      <a:pt x="17333" y="7958"/>
                      <a:pt x="17000" y="7954"/>
                      <a:pt x="16572" y="7950"/>
                    </a:cubicBezTo>
                    <a:cubicBezTo>
                      <a:pt x="15699" y="7945"/>
                      <a:pt x="14440" y="7937"/>
                      <a:pt x="12863" y="7928"/>
                    </a:cubicBezTo>
                    <a:cubicBezTo>
                      <a:pt x="9714" y="7919"/>
                      <a:pt x="5292" y="7906"/>
                      <a:pt x="154" y="7893"/>
                    </a:cubicBezTo>
                    <a:lnTo>
                      <a:pt x="154" y="7893"/>
                    </a:lnTo>
                    <a:cubicBezTo>
                      <a:pt x="154" y="6692"/>
                      <a:pt x="154" y="5436"/>
                      <a:pt x="158" y="4143"/>
                    </a:cubicBezTo>
                    <a:lnTo>
                      <a:pt x="158" y="2133"/>
                    </a:lnTo>
                    <a:lnTo>
                      <a:pt x="158" y="1110"/>
                    </a:lnTo>
                    <a:lnTo>
                      <a:pt x="158" y="595"/>
                    </a:lnTo>
                    <a:lnTo>
                      <a:pt x="158" y="337"/>
                    </a:lnTo>
                    <a:lnTo>
                      <a:pt x="158" y="206"/>
                    </a:lnTo>
                    <a:lnTo>
                      <a:pt x="158" y="158"/>
                    </a:lnTo>
                    <a:lnTo>
                      <a:pt x="158" y="158"/>
                    </a:lnTo>
                    <a:cubicBezTo>
                      <a:pt x="7035" y="149"/>
                      <a:pt x="13275" y="140"/>
                      <a:pt x="17858" y="136"/>
                    </a:cubicBezTo>
                    <a:close/>
                    <a:moveTo>
                      <a:pt x="80" y="1"/>
                    </a:moveTo>
                    <a:cubicBezTo>
                      <a:pt x="54" y="26"/>
                      <a:pt x="9" y="71"/>
                      <a:pt x="1" y="79"/>
                    </a:cubicBezTo>
                    <a:lnTo>
                      <a:pt x="1" y="79"/>
                    </a:lnTo>
                    <a:lnTo>
                      <a:pt x="1" y="83"/>
                    </a:lnTo>
                    <a:lnTo>
                      <a:pt x="1" y="92"/>
                    </a:lnTo>
                    <a:lnTo>
                      <a:pt x="1" y="110"/>
                    </a:lnTo>
                    <a:lnTo>
                      <a:pt x="1" y="140"/>
                    </a:lnTo>
                    <a:lnTo>
                      <a:pt x="1" y="206"/>
                    </a:lnTo>
                    <a:lnTo>
                      <a:pt x="1" y="337"/>
                    </a:lnTo>
                    <a:lnTo>
                      <a:pt x="1" y="595"/>
                    </a:lnTo>
                    <a:lnTo>
                      <a:pt x="1" y="1110"/>
                    </a:lnTo>
                    <a:lnTo>
                      <a:pt x="1" y="2133"/>
                    </a:lnTo>
                    <a:lnTo>
                      <a:pt x="1" y="4143"/>
                    </a:lnTo>
                    <a:cubicBezTo>
                      <a:pt x="5" y="5463"/>
                      <a:pt x="5" y="6744"/>
                      <a:pt x="5" y="7967"/>
                    </a:cubicBezTo>
                    <a:lnTo>
                      <a:pt x="5" y="8042"/>
                    </a:lnTo>
                    <a:lnTo>
                      <a:pt x="80" y="8042"/>
                    </a:lnTo>
                    <a:cubicBezTo>
                      <a:pt x="5271" y="8028"/>
                      <a:pt x="9737" y="8016"/>
                      <a:pt x="12910" y="8006"/>
                    </a:cubicBezTo>
                    <a:cubicBezTo>
                      <a:pt x="14483" y="7998"/>
                      <a:pt x="15738" y="7990"/>
                      <a:pt x="16603" y="7984"/>
                    </a:cubicBezTo>
                    <a:cubicBezTo>
                      <a:pt x="17027" y="7980"/>
                      <a:pt x="17355" y="7980"/>
                      <a:pt x="17583" y="7976"/>
                    </a:cubicBezTo>
                    <a:cubicBezTo>
                      <a:pt x="17687" y="7976"/>
                      <a:pt x="17770" y="7972"/>
                      <a:pt x="17835" y="7972"/>
                    </a:cubicBezTo>
                    <a:cubicBezTo>
                      <a:pt x="17882" y="7972"/>
                      <a:pt x="17911" y="7968"/>
                      <a:pt x="17914" y="7968"/>
                    </a:cubicBezTo>
                    <a:lnTo>
                      <a:pt x="17914" y="7968"/>
                    </a:lnTo>
                    <a:cubicBezTo>
                      <a:pt x="17914" y="7968"/>
                      <a:pt x="17914" y="7968"/>
                      <a:pt x="17914" y="7968"/>
                    </a:cubicBezTo>
                    <a:cubicBezTo>
                      <a:pt x="17918" y="7968"/>
                      <a:pt x="17918" y="7920"/>
                      <a:pt x="17923" y="7836"/>
                    </a:cubicBezTo>
                    <a:cubicBezTo>
                      <a:pt x="17923" y="7736"/>
                      <a:pt x="17923" y="7605"/>
                      <a:pt x="17928" y="7429"/>
                    </a:cubicBezTo>
                    <a:cubicBezTo>
                      <a:pt x="17932" y="7067"/>
                      <a:pt x="17936" y="6542"/>
                      <a:pt x="17940" y="5870"/>
                    </a:cubicBezTo>
                    <a:cubicBezTo>
                      <a:pt x="17950" y="4493"/>
                      <a:pt x="17958" y="2518"/>
                      <a:pt x="17971" y="79"/>
                    </a:cubicBezTo>
                    <a:lnTo>
                      <a:pt x="17971" y="23"/>
                    </a:lnTo>
                    <a:lnTo>
                      <a:pt x="17914" y="23"/>
                    </a:lnTo>
                    <a:cubicBezTo>
                      <a:pt x="13309" y="18"/>
                      <a:pt x="7016" y="9"/>
                      <a:pt x="8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g11a9404f3b8_0_0"/>
              <p:cNvSpPr/>
              <p:nvPr/>
            </p:nvSpPr>
            <p:spPr>
              <a:xfrm>
                <a:off x="1527654" y="4366590"/>
                <a:ext cx="23670" cy="24034"/>
              </a:xfrm>
              <a:custGeom>
                <a:rect b="b" l="l" r="r" t="t"/>
                <a:pathLst>
                  <a:path extrusionOk="0" h="1651" w="1626">
                    <a:moveTo>
                      <a:pt x="854" y="134"/>
                    </a:moveTo>
                    <a:cubicBezTo>
                      <a:pt x="1014" y="134"/>
                      <a:pt x="1163" y="190"/>
                      <a:pt x="1268" y="268"/>
                    </a:cubicBezTo>
                    <a:cubicBezTo>
                      <a:pt x="1434" y="381"/>
                      <a:pt x="1513" y="538"/>
                      <a:pt x="1548" y="649"/>
                    </a:cubicBezTo>
                    <a:cubicBezTo>
                      <a:pt x="1581" y="754"/>
                      <a:pt x="1587" y="823"/>
                      <a:pt x="1599" y="827"/>
                    </a:cubicBezTo>
                    <a:lnTo>
                      <a:pt x="1599" y="827"/>
                    </a:lnTo>
                    <a:cubicBezTo>
                      <a:pt x="1587" y="827"/>
                      <a:pt x="1581" y="896"/>
                      <a:pt x="1548" y="1002"/>
                    </a:cubicBezTo>
                    <a:cubicBezTo>
                      <a:pt x="1513" y="1111"/>
                      <a:pt x="1434" y="1268"/>
                      <a:pt x="1268" y="1383"/>
                    </a:cubicBezTo>
                    <a:cubicBezTo>
                      <a:pt x="1163" y="1461"/>
                      <a:pt x="1014" y="1516"/>
                      <a:pt x="854" y="1516"/>
                    </a:cubicBezTo>
                    <a:cubicBezTo>
                      <a:pt x="774" y="1516"/>
                      <a:pt x="690" y="1502"/>
                      <a:pt x="608" y="1470"/>
                    </a:cubicBezTo>
                    <a:cubicBezTo>
                      <a:pt x="368" y="1383"/>
                      <a:pt x="158" y="1125"/>
                      <a:pt x="162" y="823"/>
                    </a:cubicBezTo>
                    <a:cubicBezTo>
                      <a:pt x="158" y="526"/>
                      <a:pt x="368" y="268"/>
                      <a:pt x="608" y="181"/>
                    </a:cubicBezTo>
                    <a:cubicBezTo>
                      <a:pt x="690" y="148"/>
                      <a:pt x="774" y="134"/>
                      <a:pt x="854" y="134"/>
                    </a:cubicBezTo>
                    <a:close/>
                    <a:moveTo>
                      <a:pt x="824" y="0"/>
                    </a:moveTo>
                    <a:cubicBezTo>
                      <a:pt x="738" y="0"/>
                      <a:pt x="649" y="14"/>
                      <a:pt x="560" y="46"/>
                    </a:cubicBezTo>
                    <a:cubicBezTo>
                      <a:pt x="263" y="141"/>
                      <a:pt x="1" y="456"/>
                      <a:pt x="5" y="823"/>
                    </a:cubicBezTo>
                    <a:cubicBezTo>
                      <a:pt x="1" y="1194"/>
                      <a:pt x="263" y="1509"/>
                      <a:pt x="560" y="1605"/>
                    </a:cubicBezTo>
                    <a:cubicBezTo>
                      <a:pt x="649" y="1637"/>
                      <a:pt x="739" y="1650"/>
                      <a:pt x="825" y="1650"/>
                    </a:cubicBezTo>
                    <a:cubicBezTo>
                      <a:pt x="1027" y="1650"/>
                      <a:pt x="1211" y="1575"/>
                      <a:pt x="1334" y="1474"/>
                    </a:cubicBezTo>
                    <a:cubicBezTo>
                      <a:pt x="1517" y="1325"/>
                      <a:pt x="1587" y="1137"/>
                      <a:pt x="1604" y="1020"/>
                    </a:cubicBezTo>
                    <a:cubicBezTo>
                      <a:pt x="1626" y="897"/>
                      <a:pt x="1609" y="827"/>
                      <a:pt x="1601" y="827"/>
                    </a:cubicBezTo>
                    <a:lnTo>
                      <a:pt x="1601" y="827"/>
                    </a:lnTo>
                    <a:cubicBezTo>
                      <a:pt x="1609" y="823"/>
                      <a:pt x="1626" y="754"/>
                      <a:pt x="1604" y="631"/>
                    </a:cubicBezTo>
                    <a:cubicBezTo>
                      <a:pt x="1587" y="512"/>
                      <a:pt x="1517" y="325"/>
                      <a:pt x="1334" y="181"/>
                    </a:cubicBezTo>
                    <a:cubicBezTo>
                      <a:pt x="1211" y="76"/>
                      <a:pt x="1026" y="0"/>
                      <a:pt x="82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g11a9404f3b8_0_0"/>
              <p:cNvSpPr/>
              <p:nvPr/>
            </p:nvSpPr>
            <p:spPr>
              <a:xfrm>
                <a:off x="1408938" y="4446438"/>
                <a:ext cx="261613" cy="117086"/>
              </a:xfrm>
              <a:custGeom>
                <a:rect b="b" l="l" r="r" t="t"/>
                <a:pathLst>
                  <a:path extrusionOk="0" h="8043" w="17971">
                    <a:moveTo>
                      <a:pt x="17858" y="136"/>
                    </a:moveTo>
                    <a:lnTo>
                      <a:pt x="17858" y="136"/>
                    </a:lnTo>
                    <a:cubicBezTo>
                      <a:pt x="17871" y="2536"/>
                      <a:pt x="17884" y="4477"/>
                      <a:pt x="17888" y="5836"/>
                    </a:cubicBezTo>
                    <a:cubicBezTo>
                      <a:pt x="17897" y="6512"/>
                      <a:pt x="17901" y="7042"/>
                      <a:pt x="17906" y="7413"/>
                    </a:cubicBezTo>
                    <a:cubicBezTo>
                      <a:pt x="17906" y="7587"/>
                      <a:pt x="17910" y="7723"/>
                      <a:pt x="17910" y="7823"/>
                    </a:cubicBezTo>
                    <a:cubicBezTo>
                      <a:pt x="17910" y="7920"/>
                      <a:pt x="17914" y="7968"/>
                      <a:pt x="17914" y="7968"/>
                    </a:cubicBezTo>
                    <a:cubicBezTo>
                      <a:pt x="17914" y="7968"/>
                      <a:pt x="17884" y="7968"/>
                      <a:pt x="17823" y="7964"/>
                    </a:cubicBezTo>
                    <a:cubicBezTo>
                      <a:pt x="17761" y="7964"/>
                      <a:pt x="17674" y="7964"/>
                      <a:pt x="17565" y="7959"/>
                    </a:cubicBezTo>
                    <a:cubicBezTo>
                      <a:pt x="17333" y="7959"/>
                      <a:pt x="17000" y="7954"/>
                      <a:pt x="16572" y="7950"/>
                    </a:cubicBezTo>
                    <a:cubicBezTo>
                      <a:pt x="15699" y="7946"/>
                      <a:pt x="14440" y="7937"/>
                      <a:pt x="12863" y="7928"/>
                    </a:cubicBezTo>
                    <a:cubicBezTo>
                      <a:pt x="9714" y="7920"/>
                      <a:pt x="5292" y="7911"/>
                      <a:pt x="154" y="7894"/>
                    </a:cubicBezTo>
                    <a:lnTo>
                      <a:pt x="154" y="7894"/>
                    </a:lnTo>
                    <a:cubicBezTo>
                      <a:pt x="154" y="6692"/>
                      <a:pt x="154" y="5437"/>
                      <a:pt x="158" y="4144"/>
                    </a:cubicBezTo>
                    <a:lnTo>
                      <a:pt x="158" y="2138"/>
                    </a:lnTo>
                    <a:lnTo>
                      <a:pt x="158" y="1111"/>
                    </a:lnTo>
                    <a:lnTo>
                      <a:pt x="158" y="596"/>
                    </a:lnTo>
                    <a:lnTo>
                      <a:pt x="158" y="338"/>
                    </a:lnTo>
                    <a:lnTo>
                      <a:pt x="158" y="206"/>
                    </a:lnTo>
                    <a:lnTo>
                      <a:pt x="158" y="158"/>
                    </a:lnTo>
                    <a:lnTo>
                      <a:pt x="158" y="158"/>
                    </a:lnTo>
                    <a:cubicBezTo>
                      <a:pt x="7035" y="150"/>
                      <a:pt x="13275" y="140"/>
                      <a:pt x="17858" y="136"/>
                    </a:cubicBezTo>
                    <a:close/>
                    <a:moveTo>
                      <a:pt x="80" y="1"/>
                    </a:moveTo>
                    <a:lnTo>
                      <a:pt x="1" y="80"/>
                    </a:lnTo>
                    <a:lnTo>
                      <a:pt x="1" y="84"/>
                    </a:lnTo>
                    <a:lnTo>
                      <a:pt x="1" y="88"/>
                    </a:lnTo>
                    <a:lnTo>
                      <a:pt x="1" y="93"/>
                    </a:lnTo>
                    <a:lnTo>
                      <a:pt x="1" y="110"/>
                    </a:lnTo>
                    <a:lnTo>
                      <a:pt x="1" y="146"/>
                    </a:lnTo>
                    <a:lnTo>
                      <a:pt x="1" y="206"/>
                    </a:lnTo>
                    <a:lnTo>
                      <a:pt x="1" y="338"/>
                    </a:lnTo>
                    <a:lnTo>
                      <a:pt x="1" y="596"/>
                    </a:lnTo>
                    <a:lnTo>
                      <a:pt x="1" y="1111"/>
                    </a:lnTo>
                    <a:lnTo>
                      <a:pt x="1" y="2138"/>
                    </a:lnTo>
                    <a:lnTo>
                      <a:pt x="1" y="4144"/>
                    </a:lnTo>
                    <a:cubicBezTo>
                      <a:pt x="5" y="5463"/>
                      <a:pt x="5" y="6744"/>
                      <a:pt x="5" y="7968"/>
                    </a:cubicBezTo>
                    <a:lnTo>
                      <a:pt x="5" y="8042"/>
                    </a:lnTo>
                    <a:lnTo>
                      <a:pt x="80" y="8042"/>
                    </a:lnTo>
                    <a:cubicBezTo>
                      <a:pt x="5271" y="8029"/>
                      <a:pt x="9737" y="8016"/>
                      <a:pt x="12910" y="8007"/>
                    </a:cubicBezTo>
                    <a:cubicBezTo>
                      <a:pt x="14483" y="7998"/>
                      <a:pt x="15738" y="7994"/>
                      <a:pt x="16603" y="7986"/>
                    </a:cubicBezTo>
                    <a:cubicBezTo>
                      <a:pt x="17027" y="7986"/>
                      <a:pt x="17355" y="7980"/>
                      <a:pt x="17583" y="7976"/>
                    </a:cubicBezTo>
                    <a:cubicBezTo>
                      <a:pt x="17687" y="7976"/>
                      <a:pt x="17770" y="7976"/>
                      <a:pt x="17835" y="7972"/>
                    </a:cubicBezTo>
                    <a:cubicBezTo>
                      <a:pt x="17888" y="7972"/>
                      <a:pt x="17918" y="7972"/>
                      <a:pt x="17914" y="7968"/>
                    </a:cubicBezTo>
                    <a:lnTo>
                      <a:pt x="17914" y="7968"/>
                    </a:lnTo>
                    <a:cubicBezTo>
                      <a:pt x="17914" y="7968"/>
                      <a:pt x="17914" y="7968"/>
                      <a:pt x="17914" y="7968"/>
                    </a:cubicBezTo>
                    <a:cubicBezTo>
                      <a:pt x="17918" y="7968"/>
                      <a:pt x="17918" y="7920"/>
                      <a:pt x="17923" y="7837"/>
                    </a:cubicBezTo>
                    <a:cubicBezTo>
                      <a:pt x="17923" y="7736"/>
                      <a:pt x="17923" y="7605"/>
                      <a:pt x="17928" y="7430"/>
                    </a:cubicBezTo>
                    <a:cubicBezTo>
                      <a:pt x="17932" y="7068"/>
                      <a:pt x="17936" y="6543"/>
                      <a:pt x="17940" y="5870"/>
                    </a:cubicBezTo>
                    <a:cubicBezTo>
                      <a:pt x="17950" y="4493"/>
                      <a:pt x="17958" y="2518"/>
                      <a:pt x="17971" y="80"/>
                    </a:cubicBezTo>
                    <a:lnTo>
                      <a:pt x="17971" y="23"/>
                    </a:lnTo>
                    <a:lnTo>
                      <a:pt x="17914" y="23"/>
                    </a:lnTo>
                    <a:cubicBezTo>
                      <a:pt x="13309" y="19"/>
                      <a:pt x="7016" y="9"/>
                      <a:pt x="8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g11a9404f3b8_0_0"/>
              <p:cNvSpPr/>
              <p:nvPr/>
            </p:nvSpPr>
            <p:spPr>
              <a:xfrm>
                <a:off x="1527654" y="4492993"/>
                <a:ext cx="23685" cy="24034"/>
              </a:xfrm>
              <a:custGeom>
                <a:rect b="b" l="l" r="r" t="t"/>
                <a:pathLst>
                  <a:path extrusionOk="0" h="1651" w="1627">
                    <a:moveTo>
                      <a:pt x="824" y="1"/>
                    </a:moveTo>
                    <a:cubicBezTo>
                      <a:pt x="738" y="1"/>
                      <a:pt x="649" y="14"/>
                      <a:pt x="560" y="46"/>
                    </a:cubicBezTo>
                    <a:cubicBezTo>
                      <a:pt x="263" y="141"/>
                      <a:pt x="1" y="456"/>
                      <a:pt x="5" y="828"/>
                    </a:cubicBezTo>
                    <a:cubicBezTo>
                      <a:pt x="1" y="1195"/>
                      <a:pt x="263" y="1510"/>
                      <a:pt x="560" y="1605"/>
                    </a:cubicBezTo>
                    <a:cubicBezTo>
                      <a:pt x="649" y="1637"/>
                      <a:pt x="739" y="1651"/>
                      <a:pt x="825" y="1651"/>
                    </a:cubicBezTo>
                    <a:cubicBezTo>
                      <a:pt x="1027" y="1651"/>
                      <a:pt x="1211" y="1576"/>
                      <a:pt x="1334" y="1474"/>
                    </a:cubicBezTo>
                    <a:cubicBezTo>
                      <a:pt x="1517" y="1326"/>
                      <a:pt x="1587" y="1143"/>
                      <a:pt x="1604" y="1020"/>
                    </a:cubicBezTo>
                    <a:cubicBezTo>
                      <a:pt x="1626" y="893"/>
                      <a:pt x="1608" y="828"/>
                      <a:pt x="1600" y="828"/>
                    </a:cubicBezTo>
                    <a:cubicBezTo>
                      <a:pt x="1587" y="828"/>
                      <a:pt x="1582" y="893"/>
                      <a:pt x="1548" y="1002"/>
                    </a:cubicBezTo>
                    <a:cubicBezTo>
                      <a:pt x="1513" y="1111"/>
                      <a:pt x="1434" y="1269"/>
                      <a:pt x="1268" y="1387"/>
                    </a:cubicBezTo>
                    <a:cubicBezTo>
                      <a:pt x="1163" y="1462"/>
                      <a:pt x="1015" y="1517"/>
                      <a:pt x="856" y="1517"/>
                    </a:cubicBezTo>
                    <a:cubicBezTo>
                      <a:pt x="775" y="1517"/>
                      <a:pt x="691" y="1503"/>
                      <a:pt x="608" y="1470"/>
                    </a:cubicBezTo>
                    <a:cubicBezTo>
                      <a:pt x="368" y="1383"/>
                      <a:pt x="158" y="1125"/>
                      <a:pt x="162" y="828"/>
                    </a:cubicBezTo>
                    <a:cubicBezTo>
                      <a:pt x="158" y="526"/>
                      <a:pt x="368" y="268"/>
                      <a:pt x="608" y="181"/>
                    </a:cubicBezTo>
                    <a:cubicBezTo>
                      <a:pt x="690" y="150"/>
                      <a:pt x="774" y="137"/>
                      <a:pt x="854" y="137"/>
                    </a:cubicBezTo>
                    <a:cubicBezTo>
                      <a:pt x="1014" y="137"/>
                      <a:pt x="1163" y="190"/>
                      <a:pt x="1268" y="268"/>
                    </a:cubicBezTo>
                    <a:cubicBezTo>
                      <a:pt x="1434" y="383"/>
                      <a:pt x="1513" y="540"/>
                      <a:pt x="1548" y="649"/>
                    </a:cubicBezTo>
                    <a:cubicBezTo>
                      <a:pt x="1582" y="758"/>
                      <a:pt x="1587" y="828"/>
                      <a:pt x="1600" y="828"/>
                    </a:cubicBezTo>
                    <a:cubicBezTo>
                      <a:pt x="1608" y="828"/>
                      <a:pt x="1626" y="758"/>
                      <a:pt x="1604" y="635"/>
                    </a:cubicBezTo>
                    <a:cubicBezTo>
                      <a:pt x="1587" y="514"/>
                      <a:pt x="1517" y="325"/>
                      <a:pt x="1334" y="181"/>
                    </a:cubicBezTo>
                    <a:cubicBezTo>
                      <a:pt x="1211" y="77"/>
                      <a:pt x="1026" y="1"/>
                      <a:pt x="8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g11a9404f3b8_0_0"/>
              <p:cNvSpPr/>
              <p:nvPr/>
            </p:nvSpPr>
            <p:spPr>
              <a:xfrm>
                <a:off x="1408923" y="4572608"/>
                <a:ext cx="261627" cy="117319"/>
              </a:xfrm>
              <a:custGeom>
                <a:rect b="b" l="l" r="r" t="t"/>
                <a:pathLst>
                  <a:path extrusionOk="0" h="8059" w="17972">
                    <a:moveTo>
                      <a:pt x="98" y="0"/>
                    </a:moveTo>
                    <a:cubicBezTo>
                      <a:pt x="98" y="0"/>
                      <a:pt x="93" y="5"/>
                      <a:pt x="81" y="17"/>
                    </a:cubicBezTo>
                    <a:cubicBezTo>
                      <a:pt x="81" y="17"/>
                      <a:pt x="81" y="17"/>
                      <a:pt x="81" y="17"/>
                    </a:cubicBezTo>
                    <a:lnTo>
                      <a:pt x="81" y="17"/>
                    </a:lnTo>
                    <a:cubicBezTo>
                      <a:pt x="91" y="7"/>
                      <a:pt x="98" y="0"/>
                      <a:pt x="98" y="0"/>
                    </a:cubicBezTo>
                    <a:close/>
                    <a:moveTo>
                      <a:pt x="161" y="95"/>
                    </a:moveTo>
                    <a:cubicBezTo>
                      <a:pt x="161" y="95"/>
                      <a:pt x="160" y="95"/>
                      <a:pt x="159" y="96"/>
                    </a:cubicBezTo>
                    <a:lnTo>
                      <a:pt x="159" y="96"/>
                    </a:lnTo>
                    <a:lnTo>
                      <a:pt x="159" y="96"/>
                    </a:lnTo>
                    <a:cubicBezTo>
                      <a:pt x="160" y="95"/>
                      <a:pt x="161" y="95"/>
                      <a:pt x="161" y="95"/>
                    </a:cubicBezTo>
                    <a:close/>
                    <a:moveTo>
                      <a:pt x="2" y="96"/>
                    </a:move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7"/>
                      <a:pt x="2" y="96"/>
                    </a:cubicBezTo>
                    <a:lnTo>
                      <a:pt x="2" y="96"/>
                    </a:lnTo>
                    <a:lnTo>
                      <a:pt x="2" y="96"/>
                    </a:lnTo>
                    <a:close/>
                    <a:moveTo>
                      <a:pt x="81" y="174"/>
                    </a:moveTo>
                    <a:lnTo>
                      <a:pt x="81" y="174"/>
                    </a:lnTo>
                    <a:cubicBezTo>
                      <a:pt x="70" y="185"/>
                      <a:pt x="63" y="192"/>
                      <a:pt x="63" y="192"/>
                    </a:cubicBezTo>
                    <a:cubicBezTo>
                      <a:pt x="63" y="192"/>
                      <a:pt x="68" y="187"/>
                      <a:pt x="81" y="174"/>
                    </a:cubicBezTo>
                    <a:cubicBezTo>
                      <a:pt x="81" y="174"/>
                      <a:pt x="81" y="174"/>
                      <a:pt x="81" y="174"/>
                    </a:cubicBezTo>
                    <a:close/>
                    <a:moveTo>
                      <a:pt x="17859" y="153"/>
                    </a:moveTo>
                    <a:cubicBezTo>
                      <a:pt x="17872" y="2552"/>
                      <a:pt x="17885" y="4495"/>
                      <a:pt x="17889" y="5852"/>
                    </a:cubicBezTo>
                    <a:cubicBezTo>
                      <a:pt x="17898" y="6529"/>
                      <a:pt x="17902" y="7058"/>
                      <a:pt x="17907" y="7429"/>
                    </a:cubicBezTo>
                    <a:cubicBezTo>
                      <a:pt x="17907" y="7604"/>
                      <a:pt x="17911" y="7740"/>
                      <a:pt x="17911" y="7840"/>
                    </a:cubicBezTo>
                    <a:cubicBezTo>
                      <a:pt x="17911" y="7936"/>
                      <a:pt x="17915" y="7984"/>
                      <a:pt x="17915" y="7984"/>
                    </a:cubicBezTo>
                    <a:cubicBezTo>
                      <a:pt x="17915" y="7984"/>
                      <a:pt x="17885" y="7984"/>
                      <a:pt x="17824" y="7980"/>
                    </a:cubicBezTo>
                    <a:cubicBezTo>
                      <a:pt x="17762" y="7980"/>
                      <a:pt x="17675" y="7980"/>
                      <a:pt x="17566" y="7976"/>
                    </a:cubicBezTo>
                    <a:cubicBezTo>
                      <a:pt x="17334" y="7976"/>
                      <a:pt x="17001" y="7972"/>
                      <a:pt x="16573" y="7966"/>
                    </a:cubicBezTo>
                    <a:cubicBezTo>
                      <a:pt x="15700" y="7962"/>
                      <a:pt x="14441" y="7954"/>
                      <a:pt x="12864" y="7945"/>
                    </a:cubicBezTo>
                    <a:cubicBezTo>
                      <a:pt x="9715" y="7936"/>
                      <a:pt x="5293" y="7928"/>
                      <a:pt x="155" y="7910"/>
                    </a:cubicBezTo>
                    <a:lnTo>
                      <a:pt x="155" y="7910"/>
                    </a:lnTo>
                    <a:cubicBezTo>
                      <a:pt x="155" y="6708"/>
                      <a:pt x="155" y="5454"/>
                      <a:pt x="159" y="4160"/>
                    </a:cubicBezTo>
                    <a:lnTo>
                      <a:pt x="159" y="2155"/>
                    </a:lnTo>
                    <a:lnTo>
                      <a:pt x="159" y="1128"/>
                    </a:lnTo>
                    <a:lnTo>
                      <a:pt x="159" y="612"/>
                    </a:lnTo>
                    <a:lnTo>
                      <a:pt x="159" y="354"/>
                    </a:lnTo>
                    <a:lnTo>
                      <a:pt x="159" y="227"/>
                    </a:lnTo>
                    <a:lnTo>
                      <a:pt x="159" y="174"/>
                    </a:lnTo>
                    <a:lnTo>
                      <a:pt x="159" y="174"/>
                    </a:lnTo>
                    <a:cubicBezTo>
                      <a:pt x="7036" y="166"/>
                      <a:pt x="13276" y="158"/>
                      <a:pt x="17859" y="153"/>
                    </a:cubicBezTo>
                    <a:close/>
                    <a:moveTo>
                      <a:pt x="81" y="17"/>
                    </a:moveTo>
                    <a:cubicBezTo>
                      <a:pt x="56" y="42"/>
                      <a:pt x="10" y="88"/>
                      <a:pt x="2" y="96"/>
                    </a:cubicBezTo>
                    <a:lnTo>
                      <a:pt x="2" y="96"/>
                    </a:lnTo>
                    <a:lnTo>
                      <a:pt x="2" y="100"/>
                    </a:lnTo>
                    <a:lnTo>
                      <a:pt x="2" y="105"/>
                    </a:lnTo>
                    <a:lnTo>
                      <a:pt x="2" y="114"/>
                    </a:lnTo>
                    <a:lnTo>
                      <a:pt x="2" y="126"/>
                    </a:lnTo>
                    <a:lnTo>
                      <a:pt x="2" y="162"/>
                    </a:lnTo>
                    <a:lnTo>
                      <a:pt x="2" y="227"/>
                    </a:lnTo>
                    <a:lnTo>
                      <a:pt x="2" y="354"/>
                    </a:lnTo>
                    <a:lnTo>
                      <a:pt x="2" y="612"/>
                    </a:lnTo>
                    <a:lnTo>
                      <a:pt x="2" y="1128"/>
                    </a:lnTo>
                    <a:lnTo>
                      <a:pt x="2" y="2155"/>
                    </a:lnTo>
                    <a:lnTo>
                      <a:pt x="2" y="4160"/>
                    </a:lnTo>
                    <a:cubicBezTo>
                      <a:pt x="6" y="5481"/>
                      <a:pt x="6" y="6760"/>
                      <a:pt x="6" y="7984"/>
                    </a:cubicBezTo>
                    <a:lnTo>
                      <a:pt x="6" y="8059"/>
                    </a:lnTo>
                    <a:lnTo>
                      <a:pt x="81" y="8059"/>
                    </a:lnTo>
                    <a:cubicBezTo>
                      <a:pt x="5272" y="8045"/>
                      <a:pt x="9738" y="8032"/>
                      <a:pt x="12911" y="8024"/>
                    </a:cubicBezTo>
                    <a:cubicBezTo>
                      <a:pt x="14484" y="8015"/>
                      <a:pt x="15739" y="8010"/>
                      <a:pt x="16604" y="8006"/>
                    </a:cubicBezTo>
                    <a:cubicBezTo>
                      <a:pt x="17028" y="8002"/>
                      <a:pt x="17356" y="7998"/>
                      <a:pt x="17584" y="7993"/>
                    </a:cubicBezTo>
                    <a:cubicBezTo>
                      <a:pt x="17688" y="7993"/>
                      <a:pt x="17771" y="7993"/>
                      <a:pt x="17836" y="7988"/>
                    </a:cubicBezTo>
                    <a:cubicBezTo>
                      <a:pt x="17889" y="7988"/>
                      <a:pt x="17919" y="7988"/>
                      <a:pt x="17915" y="7984"/>
                    </a:cubicBezTo>
                    <a:lnTo>
                      <a:pt x="17915" y="7984"/>
                    </a:lnTo>
                    <a:cubicBezTo>
                      <a:pt x="17915" y="7984"/>
                      <a:pt x="17915" y="7984"/>
                      <a:pt x="17915" y="7984"/>
                    </a:cubicBezTo>
                    <a:cubicBezTo>
                      <a:pt x="17919" y="7984"/>
                      <a:pt x="17919" y="7937"/>
                      <a:pt x="17924" y="7853"/>
                    </a:cubicBezTo>
                    <a:cubicBezTo>
                      <a:pt x="17924" y="7752"/>
                      <a:pt x="17924" y="7621"/>
                      <a:pt x="17929" y="7451"/>
                    </a:cubicBezTo>
                    <a:cubicBezTo>
                      <a:pt x="17933" y="7084"/>
                      <a:pt x="17937" y="6560"/>
                      <a:pt x="17941" y="5886"/>
                    </a:cubicBezTo>
                    <a:cubicBezTo>
                      <a:pt x="17951" y="4510"/>
                      <a:pt x="17959" y="2534"/>
                      <a:pt x="17972" y="96"/>
                    </a:cubicBezTo>
                    <a:lnTo>
                      <a:pt x="17972" y="39"/>
                    </a:lnTo>
                    <a:lnTo>
                      <a:pt x="17915" y="39"/>
                    </a:lnTo>
                    <a:cubicBezTo>
                      <a:pt x="13310" y="35"/>
                      <a:pt x="7017" y="27"/>
                      <a:pt x="81" y="17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g11a9404f3b8_0_0"/>
              <p:cNvSpPr/>
              <p:nvPr/>
            </p:nvSpPr>
            <p:spPr>
              <a:xfrm>
                <a:off x="1527654" y="4619396"/>
                <a:ext cx="23685" cy="24049"/>
              </a:xfrm>
              <a:custGeom>
                <a:rect b="b" l="l" r="r" t="t"/>
                <a:pathLst>
                  <a:path extrusionOk="0" h="1652" w="1627">
                    <a:moveTo>
                      <a:pt x="824" y="1"/>
                    </a:moveTo>
                    <a:cubicBezTo>
                      <a:pt x="738" y="1"/>
                      <a:pt x="649" y="15"/>
                      <a:pt x="560" y="46"/>
                    </a:cubicBezTo>
                    <a:cubicBezTo>
                      <a:pt x="263" y="143"/>
                      <a:pt x="1" y="457"/>
                      <a:pt x="5" y="829"/>
                    </a:cubicBezTo>
                    <a:cubicBezTo>
                      <a:pt x="1" y="1196"/>
                      <a:pt x="263" y="1510"/>
                      <a:pt x="560" y="1606"/>
                    </a:cubicBezTo>
                    <a:cubicBezTo>
                      <a:pt x="650" y="1638"/>
                      <a:pt x="741" y="1652"/>
                      <a:pt x="829" y="1652"/>
                    </a:cubicBezTo>
                    <a:cubicBezTo>
                      <a:pt x="1029" y="1652"/>
                      <a:pt x="1212" y="1578"/>
                      <a:pt x="1334" y="1475"/>
                    </a:cubicBezTo>
                    <a:cubicBezTo>
                      <a:pt x="1517" y="1327"/>
                      <a:pt x="1587" y="1143"/>
                      <a:pt x="1604" y="1021"/>
                    </a:cubicBezTo>
                    <a:cubicBezTo>
                      <a:pt x="1626" y="894"/>
                      <a:pt x="1608" y="829"/>
                      <a:pt x="1600" y="829"/>
                    </a:cubicBezTo>
                    <a:cubicBezTo>
                      <a:pt x="1587" y="829"/>
                      <a:pt x="1582" y="894"/>
                      <a:pt x="1548" y="1003"/>
                    </a:cubicBezTo>
                    <a:cubicBezTo>
                      <a:pt x="1513" y="1113"/>
                      <a:pt x="1434" y="1270"/>
                      <a:pt x="1268" y="1388"/>
                    </a:cubicBezTo>
                    <a:cubicBezTo>
                      <a:pt x="1164" y="1465"/>
                      <a:pt x="1018" y="1518"/>
                      <a:pt x="861" y="1518"/>
                    </a:cubicBezTo>
                    <a:cubicBezTo>
                      <a:pt x="778" y="1518"/>
                      <a:pt x="692" y="1504"/>
                      <a:pt x="608" y="1470"/>
                    </a:cubicBezTo>
                    <a:cubicBezTo>
                      <a:pt x="368" y="1388"/>
                      <a:pt x="158" y="1125"/>
                      <a:pt x="162" y="829"/>
                    </a:cubicBezTo>
                    <a:cubicBezTo>
                      <a:pt x="158" y="527"/>
                      <a:pt x="368" y="269"/>
                      <a:pt x="608" y="181"/>
                    </a:cubicBezTo>
                    <a:cubicBezTo>
                      <a:pt x="690" y="151"/>
                      <a:pt x="774" y="137"/>
                      <a:pt x="854" y="137"/>
                    </a:cubicBezTo>
                    <a:cubicBezTo>
                      <a:pt x="1014" y="137"/>
                      <a:pt x="1163" y="190"/>
                      <a:pt x="1268" y="269"/>
                    </a:cubicBezTo>
                    <a:cubicBezTo>
                      <a:pt x="1434" y="387"/>
                      <a:pt x="1513" y="540"/>
                      <a:pt x="1548" y="649"/>
                    </a:cubicBezTo>
                    <a:cubicBezTo>
                      <a:pt x="1582" y="758"/>
                      <a:pt x="1587" y="829"/>
                      <a:pt x="1600" y="829"/>
                    </a:cubicBezTo>
                    <a:cubicBezTo>
                      <a:pt x="1608" y="829"/>
                      <a:pt x="1626" y="758"/>
                      <a:pt x="1604" y="636"/>
                    </a:cubicBezTo>
                    <a:cubicBezTo>
                      <a:pt x="1587" y="514"/>
                      <a:pt x="1517" y="330"/>
                      <a:pt x="1334" y="181"/>
                    </a:cubicBezTo>
                    <a:cubicBezTo>
                      <a:pt x="1211" y="77"/>
                      <a:pt x="1026" y="1"/>
                      <a:pt x="8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g11a9404f3b8_0_0"/>
              <p:cNvSpPr/>
              <p:nvPr/>
            </p:nvSpPr>
            <p:spPr>
              <a:xfrm>
                <a:off x="434444" y="4295608"/>
                <a:ext cx="595984" cy="413404"/>
              </a:xfrm>
              <a:custGeom>
                <a:rect b="b" l="l" r="r" t="t"/>
                <a:pathLst>
                  <a:path extrusionOk="0" h="28398" w="40940">
                    <a:moveTo>
                      <a:pt x="0" y="0"/>
                    </a:moveTo>
                    <a:lnTo>
                      <a:pt x="0" y="28398"/>
                    </a:lnTo>
                    <a:lnTo>
                      <a:pt x="40939" y="28398"/>
                    </a:lnTo>
                    <a:lnTo>
                      <a:pt x="4093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g11a9404f3b8_0_0"/>
              <p:cNvSpPr/>
              <p:nvPr/>
            </p:nvSpPr>
            <p:spPr>
              <a:xfrm>
                <a:off x="411603" y="4266784"/>
                <a:ext cx="1702500" cy="39262"/>
              </a:xfrm>
              <a:custGeom>
                <a:rect b="b" l="l" r="r" t="t"/>
                <a:pathLst>
                  <a:path extrusionOk="0" h="2697" w="116950">
                    <a:moveTo>
                      <a:pt x="0" y="0"/>
                    </a:moveTo>
                    <a:lnTo>
                      <a:pt x="0" y="2697"/>
                    </a:lnTo>
                    <a:lnTo>
                      <a:pt x="116949" y="2697"/>
                    </a:lnTo>
                    <a:lnTo>
                      <a:pt x="11694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g11a9404f3b8_0_0"/>
              <p:cNvSpPr/>
              <p:nvPr/>
            </p:nvSpPr>
            <p:spPr>
              <a:xfrm>
                <a:off x="434444" y="4306031"/>
                <a:ext cx="52815" cy="402981"/>
              </a:xfrm>
              <a:custGeom>
                <a:rect b="b" l="l" r="r" t="t"/>
                <a:pathLst>
                  <a:path extrusionOk="0" h="27682" w="3628">
                    <a:moveTo>
                      <a:pt x="0" y="1"/>
                    </a:moveTo>
                    <a:lnTo>
                      <a:pt x="0" y="27682"/>
                    </a:lnTo>
                    <a:lnTo>
                      <a:pt x="3627" y="27682"/>
                    </a:lnTo>
                    <a:lnTo>
                      <a:pt x="3627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6" name="Google Shape;716;g11a9404f3b8_0_0"/>
            <p:cNvSpPr/>
            <p:nvPr/>
          </p:nvSpPr>
          <p:spPr>
            <a:xfrm>
              <a:off x="1415110" y="3972533"/>
              <a:ext cx="32216" cy="42712"/>
            </a:xfrm>
            <a:custGeom>
              <a:rect b="b" l="l" r="r" t="t"/>
              <a:pathLst>
                <a:path extrusionOk="0" h="2934" w="2213">
                  <a:moveTo>
                    <a:pt x="2174" y="0"/>
                  </a:moveTo>
                  <a:cubicBezTo>
                    <a:pt x="2104" y="0"/>
                    <a:pt x="1912" y="33"/>
                    <a:pt x="1648" y="133"/>
                  </a:cubicBezTo>
                  <a:cubicBezTo>
                    <a:pt x="1483" y="202"/>
                    <a:pt x="1295" y="312"/>
                    <a:pt x="1120" y="474"/>
                  </a:cubicBezTo>
                  <a:cubicBezTo>
                    <a:pt x="936" y="644"/>
                    <a:pt x="814" y="884"/>
                    <a:pt x="709" y="1130"/>
                  </a:cubicBezTo>
                  <a:cubicBezTo>
                    <a:pt x="299" y="2112"/>
                    <a:pt x="1" y="2921"/>
                    <a:pt x="41" y="2934"/>
                  </a:cubicBezTo>
                  <a:cubicBezTo>
                    <a:pt x="41" y="2934"/>
                    <a:pt x="41" y="2934"/>
                    <a:pt x="42" y="2934"/>
                  </a:cubicBezTo>
                  <a:cubicBezTo>
                    <a:pt x="87" y="2934"/>
                    <a:pt x="447" y="2158"/>
                    <a:pt x="853" y="1190"/>
                  </a:cubicBezTo>
                  <a:cubicBezTo>
                    <a:pt x="954" y="950"/>
                    <a:pt x="1063" y="731"/>
                    <a:pt x="1216" y="579"/>
                  </a:cubicBezTo>
                  <a:cubicBezTo>
                    <a:pt x="1374" y="422"/>
                    <a:pt x="1544" y="307"/>
                    <a:pt x="1692" y="233"/>
                  </a:cubicBezTo>
                  <a:cubicBezTo>
                    <a:pt x="1998" y="85"/>
                    <a:pt x="2213" y="28"/>
                    <a:pt x="2203" y="6"/>
                  </a:cubicBezTo>
                  <a:cubicBezTo>
                    <a:pt x="2202" y="3"/>
                    <a:pt x="2192" y="0"/>
                    <a:pt x="217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g11a9404f3b8_0_0"/>
            <p:cNvSpPr/>
            <p:nvPr/>
          </p:nvSpPr>
          <p:spPr>
            <a:xfrm>
              <a:off x="1432492" y="3986916"/>
              <a:ext cx="14383" cy="28474"/>
            </a:xfrm>
            <a:custGeom>
              <a:rect b="b" l="l" r="r" t="t"/>
              <a:pathLst>
                <a:path extrusionOk="0" h="1956" w="988">
                  <a:moveTo>
                    <a:pt x="883" y="1"/>
                  </a:moveTo>
                  <a:cubicBezTo>
                    <a:pt x="817" y="1"/>
                    <a:pt x="722" y="45"/>
                    <a:pt x="656" y="132"/>
                  </a:cubicBezTo>
                  <a:cubicBezTo>
                    <a:pt x="529" y="312"/>
                    <a:pt x="406" y="556"/>
                    <a:pt x="289" y="850"/>
                  </a:cubicBezTo>
                  <a:cubicBezTo>
                    <a:pt x="57" y="1435"/>
                    <a:pt x="0" y="1946"/>
                    <a:pt x="39" y="1955"/>
                  </a:cubicBezTo>
                  <a:cubicBezTo>
                    <a:pt x="39" y="1955"/>
                    <a:pt x="40" y="1955"/>
                    <a:pt x="40" y="1955"/>
                  </a:cubicBezTo>
                  <a:cubicBezTo>
                    <a:pt x="85" y="1955"/>
                    <a:pt x="208" y="1474"/>
                    <a:pt x="432" y="906"/>
                  </a:cubicBezTo>
                  <a:cubicBezTo>
                    <a:pt x="547" y="626"/>
                    <a:pt x="660" y="360"/>
                    <a:pt x="747" y="194"/>
                  </a:cubicBezTo>
                  <a:cubicBezTo>
                    <a:pt x="839" y="32"/>
                    <a:pt x="979" y="54"/>
                    <a:pt x="983" y="37"/>
                  </a:cubicBezTo>
                  <a:cubicBezTo>
                    <a:pt x="987" y="27"/>
                    <a:pt x="957" y="1"/>
                    <a:pt x="892" y="1"/>
                  </a:cubicBezTo>
                  <a:cubicBezTo>
                    <a:pt x="889" y="1"/>
                    <a:pt x="886" y="1"/>
                    <a:pt x="88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18" name="Google Shape;718;g11a9404f3b8_0_0"/>
            <p:cNvGrpSpPr/>
            <p:nvPr/>
          </p:nvGrpSpPr>
          <p:grpSpPr>
            <a:xfrm>
              <a:off x="684717" y="3495251"/>
              <a:ext cx="774124" cy="1220312"/>
              <a:chOff x="684717" y="3495251"/>
              <a:chExt cx="774124" cy="1220312"/>
            </a:xfrm>
          </p:grpSpPr>
          <p:sp>
            <p:nvSpPr>
              <p:cNvPr id="719" name="Google Shape;719;g11a9404f3b8_0_0"/>
              <p:cNvSpPr/>
              <p:nvPr/>
            </p:nvSpPr>
            <p:spPr>
              <a:xfrm>
                <a:off x="1065788" y="3618219"/>
                <a:ext cx="30935" cy="52975"/>
              </a:xfrm>
              <a:custGeom>
                <a:rect b="b" l="l" r="r" t="t"/>
                <a:pathLst>
                  <a:path extrusionOk="0" h="3639" w="2125">
                    <a:moveTo>
                      <a:pt x="1100" y="135"/>
                    </a:moveTo>
                    <a:cubicBezTo>
                      <a:pt x="1175" y="135"/>
                      <a:pt x="1248" y="151"/>
                      <a:pt x="1316" y="182"/>
                    </a:cubicBezTo>
                    <a:cubicBezTo>
                      <a:pt x="1513" y="265"/>
                      <a:pt x="1652" y="440"/>
                      <a:pt x="1753" y="602"/>
                    </a:cubicBezTo>
                    <a:cubicBezTo>
                      <a:pt x="1949" y="938"/>
                      <a:pt x="2015" y="1262"/>
                      <a:pt x="2050" y="1477"/>
                    </a:cubicBezTo>
                    <a:cubicBezTo>
                      <a:pt x="2085" y="1691"/>
                      <a:pt x="2090" y="1817"/>
                      <a:pt x="2102" y="1821"/>
                    </a:cubicBezTo>
                    <a:lnTo>
                      <a:pt x="2102" y="1821"/>
                    </a:lnTo>
                    <a:cubicBezTo>
                      <a:pt x="2090" y="1822"/>
                      <a:pt x="2085" y="1947"/>
                      <a:pt x="2050" y="2162"/>
                    </a:cubicBezTo>
                    <a:cubicBezTo>
                      <a:pt x="2015" y="2376"/>
                      <a:pt x="1949" y="2699"/>
                      <a:pt x="1753" y="3036"/>
                    </a:cubicBezTo>
                    <a:cubicBezTo>
                      <a:pt x="1652" y="3198"/>
                      <a:pt x="1513" y="3373"/>
                      <a:pt x="1316" y="3456"/>
                    </a:cubicBezTo>
                    <a:cubicBezTo>
                      <a:pt x="1249" y="3488"/>
                      <a:pt x="1176" y="3503"/>
                      <a:pt x="1102" y="3503"/>
                    </a:cubicBezTo>
                    <a:cubicBezTo>
                      <a:pt x="959" y="3503"/>
                      <a:pt x="811" y="3447"/>
                      <a:pt x="691" y="3338"/>
                    </a:cubicBezTo>
                    <a:cubicBezTo>
                      <a:pt x="319" y="3002"/>
                      <a:pt x="162" y="2407"/>
                      <a:pt x="158" y="1817"/>
                    </a:cubicBezTo>
                    <a:cubicBezTo>
                      <a:pt x="162" y="1231"/>
                      <a:pt x="319" y="637"/>
                      <a:pt x="691" y="301"/>
                    </a:cubicBezTo>
                    <a:cubicBezTo>
                      <a:pt x="811" y="191"/>
                      <a:pt x="958" y="135"/>
                      <a:pt x="1100" y="135"/>
                    </a:cubicBezTo>
                    <a:close/>
                    <a:moveTo>
                      <a:pt x="1076" y="0"/>
                    </a:moveTo>
                    <a:cubicBezTo>
                      <a:pt x="1043" y="0"/>
                      <a:pt x="1009" y="3"/>
                      <a:pt x="975" y="8"/>
                    </a:cubicBezTo>
                    <a:cubicBezTo>
                      <a:pt x="835" y="29"/>
                      <a:pt x="708" y="99"/>
                      <a:pt x="599" y="192"/>
                    </a:cubicBezTo>
                    <a:cubicBezTo>
                      <a:pt x="166" y="576"/>
                      <a:pt x="9" y="1201"/>
                      <a:pt x="0" y="1817"/>
                    </a:cubicBezTo>
                    <a:cubicBezTo>
                      <a:pt x="9" y="2437"/>
                      <a:pt x="166" y="3062"/>
                      <a:pt x="599" y="3447"/>
                    </a:cubicBezTo>
                    <a:cubicBezTo>
                      <a:pt x="708" y="3539"/>
                      <a:pt x="835" y="3609"/>
                      <a:pt x="975" y="3631"/>
                    </a:cubicBezTo>
                    <a:cubicBezTo>
                      <a:pt x="1009" y="3636"/>
                      <a:pt x="1043" y="3639"/>
                      <a:pt x="1076" y="3639"/>
                    </a:cubicBezTo>
                    <a:cubicBezTo>
                      <a:pt x="1181" y="3639"/>
                      <a:pt x="1282" y="3614"/>
                      <a:pt x="1368" y="3574"/>
                    </a:cubicBezTo>
                    <a:cubicBezTo>
                      <a:pt x="1604" y="3464"/>
                      <a:pt x="1745" y="3268"/>
                      <a:pt x="1850" y="3093"/>
                    </a:cubicBezTo>
                    <a:cubicBezTo>
                      <a:pt x="2046" y="2726"/>
                      <a:pt x="2090" y="2394"/>
                      <a:pt x="2112" y="2171"/>
                    </a:cubicBezTo>
                    <a:cubicBezTo>
                      <a:pt x="2124" y="1947"/>
                      <a:pt x="2107" y="1822"/>
                      <a:pt x="2103" y="1821"/>
                    </a:cubicBezTo>
                    <a:lnTo>
                      <a:pt x="2103" y="1821"/>
                    </a:lnTo>
                    <a:cubicBezTo>
                      <a:pt x="2107" y="1817"/>
                      <a:pt x="2124" y="1691"/>
                      <a:pt x="2112" y="1467"/>
                    </a:cubicBezTo>
                    <a:cubicBezTo>
                      <a:pt x="2090" y="1245"/>
                      <a:pt x="2046" y="912"/>
                      <a:pt x="1850" y="545"/>
                    </a:cubicBezTo>
                    <a:cubicBezTo>
                      <a:pt x="1745" y="370"/>
                      <a:pt x="1604" y="174"/>
                      <a:pt x="1368" y="65"/>
                    </a:cubicBezTo>
                    <a:cubicBezTo>
                      <a:pt x="1282" y="25"/>
                      <a:pt x="1181" y="0"/>
                      <a:pt x="107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g11a9404f3b8_0_0"/>
              <p:cNvSpPr/>
              <p:nvPr/>
            </p:nvSpPr>
            <p:spPr>
              <a:xfrm>
                <a:off x="895364" y="3535415"/>
                <a:ext cx="183803" cy="295925"/>
              </a:xfrm>
              <a:custGeom>
                <a:rect b="b" l="l" r="r" t="t"/>
                <a:pathLst>
                  <a:path extrusionOk="0" h="20328" w="12626">
                    <a:moveTo>
                      <a:pt x="12625" y="1"/>
                    </a:moveTo>
                    <a:lnTo>
                      <a:pt x="887" y="1671"/>
                    </a:lnTo>
                    <a:lnTo>
                      <a:pt x="0" y="19602"/>
                    </a:lnTo>
                    <a:lnTo>
                      <a:pt x="7678" y="20327"/>
                    </a:lnTo>
                    <a:lnTo>
                      <a:pt x="8103" y="15975"/>
                    </a:lnTo>
                    <a:cubicBezTo>
                      <a:pt x="8103" y="15975"/>
                      <a:pt x="8431" y="16056"/>
                      <a:pt x="8893" y="16056"/>
                    </a:cubicBezTo>
                    <a:cubicBezTo>
                      <a:pt x="9760" y="16056"/>
                      <a:pt x="11098" y="15772"/>
                      <a:pt x="11633" y="14139"/>
                    </a:cubicBezTo>
                    <a:cubicBezTo>
                      <a:pt x="12157" y="12535"/>
                      <a:pt x="12625" y="1"/>
                      <a:pt x="12625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g11a9404f3b8_0_0"/>
              <p:cNvSpPr/>
              <p:nvPr/>
            </p:nvSpPr>
            <p:spPr>
              <a:xfrm>
                <a:off x="861255" y="3495251"/>
                <a:ext cx="258119" cy="269023"/>
              </a:xfrm>
              <a:custGeom>
                <a:rect b="b" l="l" r="r" t="t"/>
                <a:pathLst>
                  <a:path extrusionOk="0" h="18480" w="17731">
                    <a:moveTo>
                      <a:pt x="12669" y="0"/>
                    </a:moveTo>
                    <a:cubicBezTo>
                      <a:pt x="11645" y="0"/>
                      <a:pt x="10594" y="302"/>
                      <a:pt x="9716" y="982"/>
                    </a:cubicBezTo>
                    <a:cubicBezTo>
                      <a:pt x="9716" y="982"/>
                      <a:pt x="9143" y="890"/>
                      <a:pt x="8280" y="890"/>
                    </a:cubicBezTo>
                    <a:cubicBezTo>
                      <a:pt x="5851" y="890"/>
                      <a:pt x="1121" y="1618"/>
                      <a:pt x="363" y="7170"/>
                    </a:cubicBezTo>
                    <a:cubicBezTo>
                      <a:pt x="0" y="9813"/>
                      <a:pt x="1273" y="11951"/>
                      <a:pt x="1482" y="13577"/>
                    </a:cubicBezTo>
                    <a:cubicBezTo>
                      <a:pt x="1919" y="16963"/>
                      <a:pt x="2517" y="18397"/>
                      <a:pt x="2517" y="18397"/>
                    </a:cubicBezTo>
                    <a:lnTo>
                      <a:pt x="4196" y="18472"/>
                    </a:lnTo>
                    <a:cubicBezTo>
                      <a:pt x="4351" y="18476"/>
                      <a:pt x="4499" y="18479"/>
                      <a:pt x="4641" y="18479"/>
                    </a:cubicBezTo>
                    <a:cubicBezTo>
                      <a:pt x="5886" y="18479"/>
                      <a:pt x="6659" y="18244"/>
                      <a:pt x="7985" y="16902"/>
                    </a:cubicBezTo>
                    <a:cubicBezTo>
                      <a:pt x="9349" y="15521"/>
                      <a:pt x="9738" y="14743"/>
                      <a:pt x="10698" y="13270"/>
                    </a:cubicBezTo>
                    <a:cubicBezTo>
                      <a:pt x="10698" y="13270"/>
                      <a:pt x="9304" y="12458"/>
                      <a:pt x="9540" y="11235"/>
                    </a:cubicBezTo>
                    <a:cubicBezTo>
                      <a:pt x="9665" y="10585"/>
                      <a:pt x="10352" y="10173"/>
                      <a:pt x="10968" y="10173"/>
                    </a:cubicBezTo>
                    <a:cubicBezTo>
                      <a:pt x="11558" y="10173"/>
                      <a:pt x="12084" y="10552"/>
                      <a:pt x="11987" y="11465"/>
                    </a:cubicBezTo>
                    <a:cubicBezTo>
                      <a:pt x="11987" y="11465"/>
                      <a:pt x="12286" y="11449"/>
                      <a:pt x="12591" y="11449"/>
                    </a:cubicBezTo>
                    <a:cubicBezTo>
                      <a:pt x="12777" y="11449"/>
                      <a:pt x="12965" y="11455"/>
                      <a:pt x="13089" y="11475"/>
                    </a:cubicBezTo>
                    <a:lnTo>
                      <a:pt x="13500" y="7502"/>
                    </a:lnTo>
                    <a:cubicBezTo>
                      <a:pt x="13500" y="7502"/>
                      <a:pt x="15969" y="6169"/>
                      <a:pt x="16624" y="4609"/>
                    </a:cubicBezTo>
                    <a:cubicBezTo>
                      <a:pt x="17731" y="1973"/>
                      <a:pt x="15290" y="0"/>
                      <a:pt x="1266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g11a9404f3b8_0_0"/>
              <p:cNvSpPr/>
              <p:nvPr/>
            </p:nvSpPr>
            <p:spPr>
              <a:xfrm>
                <a:off x="1046005" y="3644786"/>
                <a:ext cx="50398" cy="3392"/>
              </a:xfrm>
              <a:custGeom>
                <a:rect b="b" l="l" r="r" t="t"/>
                <a:pathLst>
                  <a:path extrusionOk="0" h="233" w="3462">
                    <a:moveTo>
                      <a:pt x="3019" y="1"/>
                    </a:moveTo>
                    <a:cubicBezTo>
                      <a:pt x="2702" y="1"/>
                      <a:pt x="2241" y="14"/>
                      <a:pt x="1727" y="40"/>
                    </a:cubicBezTo>
                    <a:cubicBezTo>
                      <a:pt x="774" y="88"/>
                      <a:pt x="0" y="162"/>
                      <a:pt x="4" y="206"/>
                    </a:cubicBezTo>
                    <a:cubicBezTo>
                      <a:pt x="7" y="224"/>
                      <a:pt x="164" y="233"/>
                      <a:pt x="422" y="233"/>
                    </a:cubicBezTo>
                    <a:cubicBezTo>
                      <a:pt x="740" y="233"/>
                      <a:pt x="1210" y="219"/>
                      <a:pt x="1735" y="193"/>
                    </a:cubicBezTo>
                    <a:cubicBezTo>
                      <a:pt x="2688" y="144"/>
                      <a:pt x="3461" y="71"/>
                      <a:pt x="3461" y="31"/>
                    </a:cubicBezTo>
                    <a:cubicBezTo>
                      <a:pt x="3459" y="11"/>
                      <a:pt x="3293" y="1"/>
                      <a:pt x="301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g11a9404f3b8_0_0"/>
              <p:cNvSpPr/>
              <p:nvPr/>
            </p:nvSpPr>
            <p:spPr>
              <a:xfrm>
                <a:off x="1088818" y="3939430"/>
                <a:ext cx="370023" cy="291834"/>
              </a:xfrm>
              <a:custGeom>
                <a:rect b="b" l="l" r="r" t="t"/>
                <a:pathLst>
                  <a:path extrusionOk="0" h="20047" w="25418">
                    <a:moveTo>
                      <a:pt x="22593" y="0"/>
                    </a:moveTo>
                    <a:cubicBezTo>
                      <a:pt x="22259" y="0"/>
                      <a:pt x="19762" y="2900"/>
                      <a:pt x="19762" y="2900"/>
                    </a:cubicBezTo>
                    <a:lnTo>
                      <a:pt x="19762" y="4688"/>
                    </a:lnTo>
                    <a:cubicBezTo>
                      <a:pt x="19103" y="3876"/>
                      <a:pt x="18630" y="3641"/>
                      <a:pt x="18302" y="3641"/>
                    </a:cubicBezTo>
                    <a:cubicBezTo>
                      <a:pt x="18010" y="3641"/>
                      <a:pt x="17834" y="3827"/>
                      <a:pt x="17743" y="3958"/>
                    </a:cubicBezTo>
                    <a:cubicBezTo>
                      <a:pt x="17551" y="4237"/>
                      <a:pt x="19762" y="6318"/>
                      <a:pt x="19762" y="6318"/>
                    </a:cubicBezTo>
                    <a:lnTo>
                      <a:pt x="19762" y="6956"/>
                    </a:lnTo>
                    <a:lnTo>
                      <a:pt x="8789" y="12856"/>
                    </a:lnTo>
                    <a:lnTo>
                      <a:pt x="5900" y="5671"/>
                    </a:lnTo>
                    <a:lnTo>
                      <a:pt x="0" y="8765"/>
                    </a:lnTo>
                    <a:lnTo>
                      <a:pt x="3523" y="17291"/>
                    </a:lnTo>
                    <a:cubicBezTo>
                      <a:pt x="4241" y="19028"/>
                      <a:pt x="5910" y="20046"/>
                      <a:pt x="7644" y="20046"/>
                    </a:cubicBezTo>
                    <a:cubicBezTo>
                      <a:pt x="8409" y="20046"/>
                      <a:pt x="9188" y="19848"/>
                      <a:pt x="9903" y="19425"/>
                    </a:cubicBezTo>
                    <a:lnTo>
                      <a:pt x="22817" y="11794"/>
                    </a:lnTo>
                    <a:lnTo>
                      <a:pt x="23677" y="10361"/>
                    </a:lnTo>
                    <a:cubicBezTo>
                      <a:pt x="23975" y="9867"/>
                      <a:pt x="24149" y="9308"/>
                      <a:pt x="24189" y="8731"/>
                    </a:cubicBezTo>
                    <a:lnTo>
                      <a:pt x="24617" y="2280"/>
                    </a:lnTo>
                    <a:cubicBezTo>
                      <a:pt x="25417" y="1791"/>
                      <a:pt x="25063" y="855"/>
                      <a:pt x="25063" y="855"/>
                    </a:cubicBezTo>
                    <a:lnTo>
                      <a:pt x="25063" y="855"/>
                    </a:lnTo>
                    <a:lnTo>
                      <a:pt x="22262" y="2591"/>
                    </a:lnTo>
                    <a:lnTo>
                      <a:pt x="21235" y="4989"/>
                    </a:lnTo>
                    <a:lnTo>
                      <a:pt x="21235" y="2900"/>
                    </a:lnTo>
                    <a:cubicBezTo>
                      <a:pt x="21235" y="2900"/>
                      <a:pt x="21995" y="2014"/>
                      <a:pt x="22620" y="1345"/>
                    </a:cubicBezTo>
                    <a:cubicBezTo>
                      <a:pt x="23241" y="681"/>
                      <a:pt x="22795" y="235"/>
                      <a:pt x="22620" y="12"/>
                    </a:cubicBezTo>
                    <a:cubicBezTo>
                      <a:pt x="22614" y="4"/>
                      <a:pt x="22605" y="0"/>
                      <a:pt x="22593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g11a9404f3b8_0_0"/>
              <p:cNvSpPr/>
              <p:nvPr/>
            </p:nvSpPr>
            <p:spPr>
              <a:xfrm>
                <a:off x="1201173" y="4126625"/>
                <a:ext cx="16989" cy="42653"/>
              </a:xfrm>
              <a:custGeom>
                <a:rect b="b" l="l" r="r" t="t"/>
                <a:pathLst>
                  <a:path extrusionOk="0" h="2930" w="1167">
                    <a:moveTo>
                      <a:pt x="1126" y="1"/>
                    </a:moveTo>
                    <a:cubicBezTo>
                      <a:pt x="1077" y="1"/>
                      <a:pt x="805" y="636"/>
                      <a:pt x="511" y="1435"/>
                    </a:cubicBezTo>
                    <a:cubicBezTo>
                      <a:pt x="210" y="2243"/>
                      <a:pt x="0" y="2911"/>
                      <a:pt x="39" y="2929"/>
                    </a:cubicBezTo>
                    <a:cubicBezTo>
                      <a:pt x="40" y="2929"/>
                      <a:pt x="40" y="2929"/>
                      <a:pt x="41" y="2929"/>
                    </a:cubicBezTo>
                    <a:cubicBezTo>
                      <a:pt x="89" y="2929"/>
                      <a:pt x="361" y="2292"/>
                      <a:pt x="656" y="1491"/>
                    </a:cubicBezTo>
                    <a:cubicBezTo>
                      <a:pt x="957" y="683"/>
                      <a:pt x="1167" y="15"/>
                      <a:pt x="1128" y="1"/>
                    </a:cubicBezTo>
                    <a:cubicBezTo>
                      <a:pt x="1127" y="1"/>
                      <a:pt x="1127" y="1"/>
                      <a:pt x="1126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g11a9404f3b8_0_0"/>
              <p:cNvSpPr/>
              <p:nvPr/>
            </p:nvSpPr>
            <p:spPr>
              <a:xfrm>
                <a:off x="762774" y="3790652"/>
                <a:ext cx="434541" cy="576026"/>
              </a:xfrm>
              <a:custGeom>
                <a:rect b="b" l="l" r="r" t="t"/>
                <a:pathLst>
                  <a:path extrusionOk="0" h="39569" w="29850">
                    <a:moveTo>
                      <a:pt x="10060" y="0"/>
                    </a:moveTo>
                    <a:cubicBezTo>
                      <a:pt x="9991" y="0"/>
                      <a:pt x="9923" y="1"/>
                      <a:pt x="9855" y="1"/>
                    </a:cubicBezTo>
                    <a:cubicBezTo>
                      <a:pt x="5393" y="54"/>
                      <a:pt x="1557" y="3200"/>
                      <a:pt x="674" y="7575"/>
                    </a:cubicBezTo>
                    <a:cubicBezTo>
                      <a:pt x="0" y="10913"/>
                      <a:pt x="1180" y="13116"/>
                      <a:pt x="420" y="20423"/>
                    </a:cubicBezTo>
                    <a:lnTo>
                      <a:pt x="175" y="38786"/>
                    </a:lnTo>
                    <a:lnTo>
                      <a:pt x="21423" y="39569"/>
                    </a:lnTo>
                    <a:lnTo>
                      <a:pt x="20636" y="17892"/>
                    </a:lnTo>
                    <a:lnTo>
                      <a:pt x="21891" y="22140"/>
                    </a:lnTo>
                    <a:lnTo>
                      <a:pt x="29849" y="18535"/>
                    </a:lnTo>
                    <a:cubicBezTo>
                      <a:pt x="29561" y="17648"/>
                      <a:pt x="28244" y="13684"/>
                      <a:pt x="25723" y="7400"/>
                    </a:cubicBezTo>
                    <a:cubicBezTo>
                      <a:pt x="24321" y="3896"/>
                      <a:pt x="21200" y="1369"/>
                      <a:pt x="17477" y="749"/>
                    </a:cubicBezTo>
                    <a:cubicBezTo>
                      <a:pt x="14953" y="329"/>
                      <a:pt x="12212" y="0"/>
                      <a:pt x="1006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g11a9404f3b8_0_0"/>
              <p:cNvSpPr/>
              <p:nvPr/>
            </p:nvSpPr>
            <p:spPr>
              <a:xfrm>
                <a:off x="723338" y="3863891"/>
                <a:ext cx="62495" cy="221449"/>
              </a:xfrm>
              <a:custGeom>
                <a:rect b="b" l="l" r="r" t="t"/>
                <a:pathLst>
                  <a:path extrusionOk="0" h="15212" w="4293">
                    <a:moveTo>
                      <a:pt x="4292" y="1"/>
                    </a:moveTo>
                    <a:cubicBezTo>
                      <a:pt x="3181" y="1386"/>
                      <a:pt x="0" y="13146"/>
                      <a:pt x="0" y="13146"/>
                    </a:cubicBezTo>
                    <a:cubicBezTo>
                      <a:pt x="1005" y="15081"/>
                      <a:pt x="3347" y="15212"/>
                      <a:pt x="3962" y="15212"/>
                    </a:cubicBezTo>
                    <a:cubicBezTo>
                      <a:pt x="4059" y="15212"/>
                      <a:pt x="4113" y="15209"/>
                      <a:pt x="4113" y="15209"/>
                    </a:cubicBezTo>
                    <a:lnTo>
                      <a:pt x="4292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g11a9404f3b8_0_0"/>
              <p:cNvSpPr/>
              <p:nvPr/>
            </p:nvSpPr>
            <p:spPr>
              <a:xfrm>
                <a:off x="774420" y="3885756"/>
                <a:ext cx="368741" cy="81129"/>
              </a:xfrm>
              <a:custGeom>
                <a:rect b="b" l="l" r="r" t="t"/>
                <a:pathLst>
                  <a:path extrusionOk="0" h="5573" w="25330">
                    <a:moveTo>
                      <a:pt x="862" y="0"/>
                    </a:moveTo>
                    <a:cubicBezTo>
                      <a:pt x="617" y="0"/>
                      <a:pt x="420" y="19"/>
                      <a:pt x="280" y="46"/>
                    </a:cubicBezTo>
                    <a:cubicBezTo>
                      <a:pt x="96" y="80"/>
                      <a:pt x="1" y="106"/>
                      <a:pt x="5" y="116"/>
                    </a:cubicBezTo>
                    <a:cubicBezTo>
                      <a:pt x="5" y="122"/>
                      <a:pt x="16" y="124"/>
                      <a:pt x="37" y="124"/>
                    </a:cubicBezTo>
                    <a:cubicBezTo>
                      <a:pt x="105" y="124"/>
                      <a:pt x="282" y="99"/>
                      <a:pt x="557" y="99"/>
                    </a:cubicBezTo>
                    <a:cubicBezTo>
                      <a:pt x="706" y="99"/>
                      <a:pt x="884" y="107"/>
                      <a:pt x="1088" y="128"/>
                    </a:cubicBezTo>
                    <a:cubicBezTo>
                      <a:pt x="1779" y="207"/>
                      <a:pt x="2750" y="548"/>
                      <a:pt x="3772" y="1270"/>
                    </a:cubicBezTo>
                    <a:cubicBezTo>
                      <a:pt x="4283" y="1627"/>
                      <a:pt x="4812" y="2065"/>
                      <a:pt x="5358" y="2563"/>
                    </a:cubicBezTo>
                    <a:cubicBezTo>
                      <a:pt x="5904" y="3061"/>
                      <a:pt x="6486" y="3607"/>
                      <a:pt x="7155" y="4122"/>
                    </a:cubicBezTo>
                    <a:cubicBezTo>
                      <a:pt x="7823" y="4634"/>
                      <a:pt x="8587" y="5124"/>
                      <a:pt x="9493" y="5390"/>
                    </a:cubicBezTo>
                    <a:cubicBezTo>
                      <a:pt x="9908" y="5514"/>
                      <a:pt x="10349" y="5572"/>
                      <a:pt x="10795" y="5572"/>
                    </a:cubicBezTo>
                    <a:cubicBezTo>
                      <a:pt x="11315" y="5572"/>
                      <a:pt x="11843" y="5493"/>
                      <a:pt x="12351" y="5342"/>
                    </a:cubicBezTo>
                    <a:cubicBezTo>
                      <a:pt x="13299" y="5066"/>
                      <a:pt x="14142" y="4604"/>
                      <a:pt x="14929" y="4149"/>
                    </a:cubicBezTo>
                    <a:cubicBezTo>
                      <a:pt x="15715" y="3690"/>
                      <a:pt x="16454" y="3223"/>
                      <a:pt x="17179" y="2825"/>
                    </a:cubicBezTo>
                    <a:cubicBezTo>
                      <a:pt x="17900" y="2423"/>
                      <a:pt x="18622" y="2109"/>
                      <a:pt x="19325" y="1934"/>
                    </a:cubicBezTo>
                    <a:cubicBezTo>
                      <a:pt x="19675" y="1824"/>
                      <a:pt x="20029" y="1807"/>
                      <a:pt x="20361" y="1763"/>
                    </a:cubicBezTo>
                    <a:cubicBezTo>
                      <a:pt x="20693" y="1776"/>
                      <a:pt x="21020" y="1758"/>
                      <a:pt x="21322" y="1811"/>
                    </a:cubicBezTo>
                    <a:cubicBezTo>
                      <a:pt x="21934" y="1916"/>
                      <a:pt x="22484" y="2077"/>
                      <a:pt x="22974" y="2192"/>
                    </a:cubicBezTo>
                    <a:cubicBezTo>
                      <a:pt x="23425" y="2295"/>
                      <a:pt x="23828" y="2355"/>
                      <a:pt x="24168" y="2355"/>
                    </a:cubicBezTo>
                    <a:cubicBezTo>
                      <a:pt x="24200" y="2355"/>
                      <a:pt x="24232" y="2354"/>
                      <a:pt x="24263" y="2353"/>
                    </a:cubicBezTo>
                    <a:cubicBezTo>
                      <a:pt x="24626" y="2345"/>
                      <a:pt x="24897" y="2266"/>
                      <a:pt x="25076" y="2200"/>
                    </a:cubicBezTo>
                    <a:cubicBezTo>
                      <a:pt x="25247" y="2121"/>
                      <a:pt x="25330" y="2073"/>
                      <a:pt x="25326" y="2065"/>
                    </a:cubicBezTo>
                    <a:cubicBezTo>
                      <a:pt x="25325" y="2062"/>
                      <a:pt x="25322" y="2061"/>
                      <a:pt x="25318" y="2061"/>
                    </a:cubicBezTo>
                    <a:cubicBezTo>
                      <a:pt x="25265" y="2061"/>
                      <a:pt x="24941" y="2231"/>
                      <a:pt x="24344" y="2231"/>
                    </a:cubicBezTo>
                    <a:cubicBezTo>
                      <a:pt x="24318" y="2231"/>
                      <a:pt x="24291" y="2231"/>
                      <a:pt x="24263" y="2230"/>
                    </a:cubicBezTo>
                    <a:cubicBezTo>
                      <a:pt x="23918" y="2226"/>
                      <a:pt x="23499" y="2147"/>
                      <a:pt x="23018" y="2021"/>
                    </a:cubicBezTo>
                    <a:cubicBezTo>
                      <a:pt x="22533" y="1894"/>
                      <a:pt x="21990" y="1715"/>
                      <a:pt x="21361" y="1597"/>
                    </a:cubicBezTo>
                    <a:cubicBezTo>
                      <a:pt x="21042" y="1532"/>
                      <a:pt x="20701" y="1544"/>
                      <a:pt x="20352" y="1522"/>
                    </a:cubicBezTo>
                    <a:cubicBezTo>
                      <a:pt x="20003" y="1562"/>
                      <a:pt x="19631" y="1575"/>
                      <a:pt x="19263" y="1680"/>
                    </a:cubicBezTo>
                    <a:cubicBezTo>
                      <a:pt x="18529" y="1855"/>
                      <a:pt x="17778" y="2170"/>
                      <a:pt x="17044" y="2571"/>
                    </a:cubicBezTo>
                    <a:cubicBezTo>
                      <a:pt x="16300" y="2969"/>
                      <a:pt x="15558" y="3432"/>
                      <a:pt x="14775" y="3886"/>
                    </a:cubicBezTo>
                    <a:cubicBezTo>
                      <a:pt x="13993" y="4332"/>
                      <a:pt x="13168" y="4778"/>
                      <a:pt x="12262" y="5045"/>
                    </a:cubicBezTo>
                    <a:cubicBezTo>
                      <a:pt x="11779" y="5189"/>
                      <a:pt x="11284" y="5264"/>
                      <a:pt x="10797" y="5264"/>
                    </a:cubicBezTo>
                    <a:cubicBezTo>
                      <a:pt x="10379" y="5264"/>
                      <a:pt x="9967" y="5208"/>
                      <a:pt x="9575" y="5093"/>
                    </a:cubicBezTo>
                    <a:cubicBezTo>
                      <a:pt x="8728" y="4852"/>
                      <a:pt x="7988" y="4385"/>
                      <a:pt x="7329" y="3896"/>
                    </a:cubicBezTo>
                    <a:cubicBezTo>
                      <a:pt x="6673" y="3398"/>
                      <a:pt x="6088" y="2864"/>
                      <a:pt x="5529" y="2371"/>
                    </a:cubicBezTo>
                    <a:cubicBezTo>
                      <a:pt x="4973" y="1877"/>
                      <a:pt x="4428" y="1440"/>
                      <a:pt x="3898" y="1086"/>
                    </a:cubicBezTo>
                    <a:cubicBezTo>
                      <a:pt x="2837" y="373"/>
                      <a:pt x="1814" y="50"/>
                      <a:pt x="1102" y="6"/>
                    </a:cubicBezTo>
                    <a:cubicBezTo>
                      <a:pt x="1018" y="2"/>
                      <a:pt x="938" y="0"/>
                      <a:pt x="86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g11a9404f3b8_0_0"/>
              <p:cNvSpPr/>
              <p:nvPr/>
            </p:nvSpPr>
            <p:spPr>
              <a:xfrm>
                <a:off x="925381" y="4118036"/>
                <a:ext cx="140043" cy="15926"/>
              </a:xfrm>
              <a:custGeom>
                <a:rect b="b" l="l" r="r" t="t"/>
                <a:pathLst>
                  <a:path extrusionOk="0" h="1094" w="9620">
                    <a:moveTo>
                      <a:pt x="7606" y="0"/>
                    </a:moveTo>
                    <a:cubicBezTo>
                      <a:pt x="7324" y="0"/>
                      <a:pt x="7024" y="27"/>
                      <a:pt x="6713" y="84"/>
                    </a:cubicBezTo>
                    <a:cubicBezTo>
                      <a:pt x="6119" y="189"/>
                      <a:pt x="5490" y="391"/>
                      <a:pt x="4839" y="556"/>
                    </a:cubicBezTo>
                    <a:cubicBezTo>
                      <a:pt x="4137" y="739"/>
                      <a:pt x="3456" y="807"/>
                      <a:pt x="2841" y="807"/>
                    </a:cubicBezTo>
                    <a:cubicBezTo>
                      <a:pt x="2310" y="807"/>
                      <a:pt x="1829" y="756"/>
                      <a:pt x="1426" y="687"/>
                    </a:cubicBezTo>
                    <a:cubicBezTo>
                      <a:pt x="638" y="557"/>
                      <a:pt x="142" y="374"/>
                      <a:pt x="38" y="374"/>
                    </a:cubicBezTo>
                    <a:cubicBezTo>
                      <a:pt x="27" y="374"/>
                      <a:pt x="20" y="376"/>
                      <a:pt x="18" y="381"/>
                    </a:cubicBezTo>
                    <a:cubicBezTo>
                      <a:pt x="0" y="412"/>
                      <a:pt x="494" y="696"/>
                      <a:pt x="1382" y="906"/>
                    </a:cubicBezTo>
                    <a:cubicBezTo>
                      <a:pt x="1839" y="1015"/>
                      <a:pt x="2411" y="1093"/>
                      <a:pt x="3045" y="1093"/>
                    </a:cubicBezTo>
                    <a:cubicBezTo>
                      <a:pt x="3628" y="1093"/>
                      <a:pt x="4264" y="1027"/>
                      <a:pt x="4913" y="857"/>
                    </a:cubicBezTo>
                    <a:cubicBezTo>
                      <a:pt x="5581" y="687"/>
                      <a:pt x="6198" y="482"/>
                      <a:pt x="6765" y="369"/>
                    </a:cubicBezTo>
                    <a:cubicBezTo>
                      <a:pt x="7131" y="290"/>
                      <a:pt x="7477" y="252"/>
                      <a:pt x="7793" y="252"/>
                    </a:cubicBezTo>
                    <a:cubicBezTo>
                      <a:pt x="7967" y="252"/>
                      <a:pt x="8132" y="264"/>
                      <a:pt x="8286" y="286"/>
                    </a:cubicBezTo>
                    <a:cubicBezTo>
                      <a:pt x="9114" y="389"/>
                      <a:pt x="9529" y="770"/>
                      <a:pt x="9598" y="770"/>
                    </a:cubicBezTo>
                    <a:cubicBezTo>
                      <a:pt x="9602" y="770"/>
                      <a:pt x="9605" y="769"/>
                      <a:pt x="9607" y="766"/>
                    </a:cubicBezTo>
                    <a:cubicBezTo>
                      <a:pt x="9619" y="752"/>
                      <a:pt x="9536" y="635"/>
                      <a:pt x="9327" y="482"/>
                    </a:cubicBezTo>
                    <a:cubicBezTo>
                      <a:pt x="9121" y="329"/>
                      <a:pt x="8780" y="155"/>
                      <a:pt x="8322" y="67"/>
                    </a:cubicBezTo>
                    <a:cubicBezTo>
                      <a:pt x="8104" y="23"/>
                      <a:pt x="7863" y="0"/>
                      <a:pt x="760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g11a9404f3b8_0_0"/>
              <p:cNvSpPr/>
              <p:nvPr/>
            </p:nvSpPr>
            <p:spPr>
              <a:xfrm>
                <a:off x="922266" y="4285316"/>
                <a:ext cx="146405" cy="24180"/>
              </a:xfrm>
              <a:custGeom>
                <a:rect b="b" l="l" r="r" t="t"/>
                <a:pathLst>
                  <a:path extrusionOk="0" h="1661" w="10057">
                    <a:moveTo>
                      <a:pt x="1914" y="1"/>
                    </a:moveTo>
                    <a:cubicBezTo>
                      <a:pt x="1736" y="1"/>
                      <a:pt x="1566" y="12"/>
                      <a:pt x="1408" y="34"/>
                    </a:cubicBezTo>
                    <a:cubicBezTo>
                      <a:pt x="910" y="104"/>
                      <a:pt x="529" y="292"/>
                      <a:pt x="307" y="463"/>
                    </a:cubicBezTo>
                    <a:cubicBezTo>
                      <a:pt x="83" y="633"/>
                      <a:pt x="0" y="768"/>
                      <a:pt x="14" y="778"/>
                    </a:cubicBezTo>
                    <a:cubicBezTo>
                      <a:pt x="16" y="779"/>
                      <a:pt x="18" y="780"/>
                      <a:pt x="20" y="780"/>
                    </a:cubicBezTo>
                    <a:cubicBezTo>
                      <a:pt x="51" y="780"/>
                      <a:pt x="160" y="682"/>
                      <a:pt x="376" y="563"/>
                    </a:cubicBezTo>
                    <a:cubicBezTo>
                      <a:pt x="604" y="432"/>
                      <a:pt x="966" y="292"/>
                      <a:pt x="1434" y="253"/>
                    </a:cubicBezTo>
                    <a:cubicBezTo>
                      <a:pt x="1529" y="245"/>
                      <a:pt x="1627" y="241"/>
                      <a:pt x="1730" y="241"/>
                    </a:cubicBezTo>
                    <a:cubicBezTo>
                      <a:pt x="2134" y="241"/>
                      <a:pt x="2595" y="305"/>
                      <a:pt x="3077" y="445"/>
                    </a:cubicBezTo>
                    <a:cubicBezTo>
                      <a:pt x="3676" y="615"/>
                      <a:pt x="4318" y="921"/>
                      <a:pt x="5013" y="1192"/>
                    </a:cubicBezTo>
                    <a:cubicBezTo>
                      <a:pt x="5692" y="1462"/>
                      <a:pt x="6392" y="1660"/>
                      <a:pt x="7052" y="1660"/>
                    </a:cubicBezTo>
                    <a:cubicBezTo>
                      <a:pt x="7067" y="1660"/>
                      <a:pt x="7083" y="1660"/>
                      <a:pt x="7098" y="1660"/>
                    </a:cubicBezTo>
                    <a:cubicBezTo>
                      <a:pt x="7770" y="1656"/>
                      <a:pt x="8352" y="1450"/>
                      <a:pt x="8798" y="1228"/>
                    </a:cubicBezTo>
                    <a:cubicBezTo>
                      <a:pt x="9244" y="1000"/>
                      <a:pt x="9558" y="746"/>
                      <a:pt x="9759" y="563"/>
                    </a:cubicBezTo>
                    <a:cubicBezTo>
                      <a:pt x="9960" y="375"/>
                      <a:pt x="10057" y="253"/>
                      <a:pt x="10039" y="240"/>
                    </a:cubicBezTo>
                    <a:cubicBezTo>
                      <a:pt x="10037" y="238"/>
                      <a:pt x="10035" y="237"/>
                      <a:pt x="10031" y="237"/>
                    </a:cubicBezTo>
                    <a:cubicBezTo>
                      <a:pt x="9963" y="237"/>
                      <a:pt x="9530" y="652"/>
                      <a:pt x="8702" y="1030"/>
                    </a:cubicBezTo>
                    <a:cubicBezTo>
                      <a:pt x="8285" y="1211"/>
                      <a:pt x="7760" y="1372"/>
                      <a:pt x="7169" y="1372"/>
                    </a:cubicBezTo>
                    <a:cubicBezTo>
                      <a:pt x="7145" y="1372"/>
                      <a:pt x="7122" y="1372"/>
                      <a:pt x="7098" y="1371"/>
                    </a:cubicBezTo>
                    <a:cubicBezTo>
                      <a:pt x="6477" y="1367"/>
                      <a:pt x="5809" y="1175"/>
                      <a:pt x="5127" y="904"/>
                    </a:cubicBezTo>
                    <a:cubicBezTo>
                      <a:pt x="4440" y="637"/>
                      <a:pt x="3794" y="336"/>
                      <a:pt x="3151" y="169"/>
                    </a:cubicBezTo>
                    <a:cubicBezTo>
                      <a:pt x="2716" y="53"/>
                      <a:pt x="2295" y="1"/>
                      <a:pt x="191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g11a9404f3b8_0_0"/>
              <p:cNvSpPr/>
              <p:nvPr/>
            </p:nvSpPr>
            <p:spPr>
              <a:xfrm>
                <a:off x="732815" y="4088280"/>
                <a:ext cx="36015" cy="178519"/>
              </a:xfrm>
              <a:custGeom>
                <a:rect b="b" l="l" r="r" t="t"/>
                <a:pathLst>
                  <a:path extrusionOk="0" h="12263" w="2474">
                    <a:moveTo>
                      <a:pt x="1" y="0"/>
                    </a:moveTo>
                    <a:lnTo>
                      <a:pt x="2094" y="12262"/>
                    </a:lnTo>
                    <a:lnTo>
                      <a:pt x="2316" y="12262"/>
                    </a:lnTo>
                    <a:lnTo>
                      <a:pt x="2474" y="245"/>
                    </a:lnTo>
                    <a:cubicBezTo>
                      <a:pt x="1643" y="236"/>
                      <a:pt x="818" y="170"/>
                      <a:pt x="1" y="0"/>
                    </a:cubicBez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g11a9404f3b8_0_0"/>
              <p:cNvSpPr/>
              <p:nvPr/>
            </p:nvSpPr>
            <p:spPr>
              <a:xfrm>
                <a:off x="778481" y="4355789"/>
                <a:ext cx="201112" cy="8603"/>
              </a:xfrm>
              <a:custGeom>
                <a:rect b="b" l="l" r="r" t="t"/>
                <a:pathLst>
                  <a:path extrusionOk="0" h="591" w="13815">
                    <a:moveTo>
                      <a:pt x="1" y="1"/>
                    </a:moveTo>
                    <a:lnTo>
                      <a:pt x="49" y="294"/>
                    </a:lnTo>
                    <a:lnTo>
                      <a:pt x="13815" y="590"/>
                    </a:lnTo>
                    <a:cubicBezTo>
                      <a:pt x="13815" y="564"/>
                      <a:pt x="13815" y="538"/>
                      <a:pt x="13811" y="50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B23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g11a9404f3b8_0_0"/>
              <p:cNvSpPr/>
              <p:nvPr/>
            </p:nvSpPr>
            <p:spPr>
              <a:xfrm>
                <a:off x="763283" y="4266784"/>
                <a:ext cx="3261" cy="17513"/>
              </a:xfrm>
              <a:custGeom>
                <a:rect b="b" l="l" r="r" t="t"/>
                <a:pathLst>
                  <a:path extrusionOk="0" h="1203" w="224">
                    <a:moveTo>
                      <a:pt x="1" y="0"/>
                    </a:moveTo>
                    <a:lnTo>
                      <a:pt x="206" y="1202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rgbClr val="1B23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g11a9404f3b8_0_0"/>
              <p:cNvSpPr/>
              <p:nvPr/>
            </p:nvSpPr>
            <p:spPr>
              <a:xfrm>
                <a:off x="766268" y="4084583"/>
                <a:ext cx="213267" cy="278601"/>
              </a:xfrm>
              <a:custGeom>
                <a:rect b="b" l="l" r="r" t="t"/>
                <a:pathLst>
                  <a:path extrusionOk="0" h="19138" w="14650">
                    <a:moveTo>
                      <a:pt x="8007" y="0"/>
                    </a:moveTo>
                    <a:cubicBezTo>
                      <a:pt x="7395" y="0"/>
                      <a:pt x="6775" y="49"/>
                      <a:pt x="6176" y="83"/>
                    </a:cubicBezTo>
                    <a:cubicBezTo>
                      <a:pt x="4240" y="198"/>
                      <a:pt x="2295" y="503"/>
                      <a:pt x="368" y="503"/>
                    </a:cubicBezTo>
                    <a:cubicBezTo>
                      <a:pt x="303" y="503"/>
                      <a:pt x="237" y="503"/>
                      <a:pt x="176" y="499"/>
                    </a:cubicBezTo>
                    <a:lnTo>
                      <a:pt x="18" y="12516"/>
                    </a:lnTo>
                    <a:lnTo>
                      <a:pt x="1" y="13718"/>
                    </a:lnTo>
                    <a:lnTo>
                      <a:pt x="840" y="18631"/>
                    </a:lnTo>
                    <a:lnTo>
                      <a:pt x="14650" y="19137"/>
                    </a:lnTo>
                    <a:cubicBezTo>
                      <a:pt x="14567" y="17516"/>
                      <a:pt x="14488" y="15965"/>
                      <a:pt x="14383" y="14436"/>
                    </a:cubicBezTo>
                    <a:cubicBezTo>
                      <a:pt x="14182" y="14357"/>
                      <a:pt x="13986" y="14291"/>
                      <a:pt x="13793" y="14234"/>
                    </a:cubicBezTo>
                    <a:cubicBezTo>
                      <a:pt x="13308" y="14095"/>
                      <a:pt x="12845" y="14029"/>
                      <a:pt x="12443" y="14029"/>
                    </a:cubicBezTo>
                    <a:cubicBezTo>
                      <a:pt x="12342" y="14029"/>
                      <a:pt x="12241" y="14033"/>
                      <a:pt x="12150" y="14042"/>
                    </a:cubicBezTo>
                    <a:cubicBezTo>
                      <a:pt x="11682" y="14081"/>
                      <a:pt x="11320" y="14221"/>
                      <a:pt x="11092" y="14352"/>
                    </a:cubicBezTo>
                    <a:cubicBezTo>
                      <a:pt x="10878" y="14470"/>
                      <a:pt x="10769" y="14571"/>
                      <a:pt x="10734" y="14571"/>
                    </a:cubicBezTo>
                    <a:lnTo>
                      <a:pt x="10730" y="14567"/>
                    </a:lnTo>
                    <a:cubicBezTo>
                      <a:pt x="10716" y="14557"/>
                      <a:pt x="10799" y="14422"/>
                      <a:pt x="11023" y="14252"/>
                    </a:cubicBezTo>
                    <a:cubicBezTo>
                      <a:pt x="11245" y="14081"/>
                      <a:pt x="11626" y="13893"/>
                      <a:pt x="12124" y="13823"/>
                    </a:cubicBezTo>
                    <a:cubicBezTo>
                      <a:pt x="12285" y="13801"/>
                      <a:pt x="12451" y="13788"/>
                      <a:pt x="12631" y="13788"/>
                    </a:cubicBezTo>
                    <a:cubicBezTo>
                      <a:pt x="13011" y="13788"/>
                      <a:pt x="13435" y="13841"/>
                      <a:pt x="13867" y="13958"/>
                    </a:cubicBezTo>
                    <a:cubicBezTo>
                      <a:pt x="14034" y="13998"/>
                      <a:pt x="14195" y="14051"/>
                      <a:pt x="14361" y="14107"/>
                    </a:cubicBezTo>
                    <a:cubicBezTo>
                      <a:pt x="14129" y="10886"/>
                      <a:pt x="13772" y="7775"/>
                      <a:pt x="12985" y="4428"/>
                    </a:cubicBezTo>
                    <a:cubicBezTo>
                      <a:pt x="12897" y="4047"/>
                      <a:pt x="12796" y="3659"/>
                      <a:pt x="12675" y="3278"/>
                    </a:cubicBezTo>
                    <a:cubicBezTo>
                      <a:pt x="12548" y="3256"/>
                      <a:pt x="12425" y="3230"/>
                      <a:pt x="12312" y="3204"/>
                    </a:cubicBezTo>
                    <a:cubicBezTo>
                      <a:pt x="11424" y="2994"/>
                      <a:pt x="10930" y="2710"/>
                      <a:pt x="10948" y="2679"/>
                    </a:cubicBezTo>
                    <a:cubicBezTo>
                      <a:pt x="10948" y="2675"/>
                      <a:pt x="10957" y="2671"/>
                      <a:pt x="10970" y="2671"/>
                    </a:cubicBezTo>
                    <a:cubicBezTo>
                      <a:pt x="11075" y="2671"/>
                      <a:pt x="11573" y="2854"/>
                      <a:pt x="12356" y="2985"/>
                    </a:cubicBezTo>
                    <a:cubicBezTo>
                      <a:pt x="12429" y="2998"/>
                      <a:pt x="12508" y="3012"/>
                      <a:pt x="12592" y="3024"/>
                    </a:cubicBezTo>
                    <a:cubicBezTo>
                      <a:pt x="12290" y="2177"/>
                      <a:pt x="11862" y="1394"/>
                      <a:pt x="11162" y="853"/>
                    </a:cubicBezTo>
                    <a:cubicBezTo>
                      <a:pt x="10275" y="162"/>
                      <a:pt x="9157" y="0"/>
                      <a:pt x="8007" y="0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g11a9404f3b8_0_0"/>
              <p:cNvSpPr/>
              <p:nvPr/>
            </p:nvSpPr>
            <p:spPr>
              <a:xfrm>
                <a:off x="925381" y="4123451"/>
                <a:ext cx="25403" cy="8866"/>
              </a:xfrm>
              <a:custGeom>
                <a:rect b="b" l="l" r="r" t="t"/>
                <a:pathLst>
                  <a:path extrusionOk="0" h="609" w="1745">
                    <a:moveTo>
                      <a:pt x="40" y="1"/>
                    </a:moveTo>
                    <a:cubicBezTo>
                      <a:pt x="27" y="1"/>
                      <a:pt x="18" y="5"/>
                      <a:pt x="18" y="9"/>
                    </a:cubicBezTo>
                    <a:cubicBezTo>
                      <a:pt x="0" y="40"/>
                      <a:pt x="494" y="324"/>
                      <a:pt x="1382" y="534"/>
                    </a:cubicBezTo>
                    <a:cubicBezTo>
                      <a:pt x="1495" y="560"/>
                      <a:pt x="1618" y="586"/>
                      <a:pt x="1745" y="608"/>
                    </a:cubicBezTo>
                    <a:cubicBezTo>
                      <a:pt x="1718" y="521"/>
                      <a:pt x="1688" y="438"/>
                      <a:pt x="1662" y="354"/>
                    </a:cubicBezTo>
                    <a:cubicBezTo>
                      <a:pt x="1578" y="342"/>
                      <a:pt x="1499" y="328"/>
                      <a:pt x="1426" y="315"/>
                    </a:cubicBezTo>
                    <a:cubicBezTo>
                      <a:pt x="643" y="184"/>
                      <a:pt x="145" y="1"/>
                      <a:pt x="40" y="1"/>
                    </a:cubicBezTo>
                    <a:close/>
                  </a:path>
                </a:pathLst>
              </a:custGeom>
              <a:solidFill>
                <a:srgbClr val="1B23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g11a9404f3b8_0_0"/>
              <p:cNvSpPr/>
              <p:nvPr/>
            </p:nvSpPr>
            <p:spPr>
              <a:xfrm>
                <a:off x="922266" y="4285301"/>
                <a:ext cx="53397" cy="11399"/>
              </a:xfrm>
              <a:custGeom>
                <a:rect b="b" l="l" r="r" t="t"/>
                <a:pathLst>
                  <a:path extrusionOk="0" h="783" w="3668">
                    <a:moveTo>
                      <a:pt x="1915" y="0"/>
                    </a:moveTo>
                    <a:cubicBezTo>
                      <a:pt x="1735" y="0"/>
                      <a:pt x="1569" y="13"/>
                      <a:pt x="1408" y="35"/>
                    </a:cubicBezTo>
                    <a:cubicBezTo>
                      <a:pt x="910" y="105"/>
                      <a:pt x="529" y="293"/>
                      <a:pt x="307" y="464"/>
                    </a:cubicBezTo>
                    <a:cubicBezTo>
                      <a:pt x="83" y="634"/>
                      <a:pt x="0" y="769"/>
                      <a:pt x="14" y="779"/>
                    </a:cubicBezTo>
                    <a:lnTo>
                      <a:pt x="18" y="783"/>
                    </a:lnTo>
                    <a:cubicBezTo>
                      <a:pt x="53" y="783"/>
                      <a:pt x="162" y="682"/>
                      <a:pt x="376" y="564"/>
                    </a:cubicBezTo>
                    <a:cubicBezTo>
                      <a:pt x="604" y="433"/>
                      <a:pt x="966" y="293"/>
                      <a:pt x="1434" y="254"/>
                    </a:cubicBezTo>
                    <a:cubicBezTo>
                      <a:pt x="1525" y="245"/>
                      <a:pt x="1626" y="241"/>
                      <a:pt x="1727" y="241"/>
                    </a:cubicBezTo>
                    <a:cubicBezTo>
                      <a:pt x="2129" y="241"/>
                      <a:pt x="2592" y="307"/>
                      <a:pt x="3077" y="446"/>
                    </a:cubicBezTo>
                    <a:cubicBezTo>
                      <a:pt x="3270" y="503"/>
                      <a:pt x="3466" y="569"/>
                      <a:pt x="3667" y="648"/>
                    </a:cubicBezTo>
                    <a:cubicBezTo>
                      <a:pt x="3659" y="537"/>
                      <a:pt x="3654" y="428"/>
                      <a:pt x="3645" y="319"/>
                    </a:cubicBezTo>
                    <a:cubicBezTo>
                      <a:pt x="3479" y="263"/>
                      <a:pt x="3318" y="210"/>
                      <a:pt x="3151" y="170"/>
                    </a:cubicBezTo>
                    <a:cubicBezTo>
                      <a:pt x="2719" y="53"/>
                      <a:pt x="2295" y="0"/>
                      <a:pt x="1915" y="0"/>
                    </a:cubicBezTo>
                    <a:close/>
                  </a:path>
                </a:pathLst>
              </a:custGeom>
              <a:solidFill>
                <a:srgbClr val="1B23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g11a9404f3b8_0_0"/>
              <p:cNvSpPr/>
              <p:nvPr/>
            </p:nvSpPr>
            <p:spPr>
              <a:xfrm>
                <a:off x="783329" y="3949329"/>
                <a:ext cx="11195" cy="124962"/>
              </a:xfrm>
              <a:custGeom>
                <a:rect b="b" l="l" r="r" t="t"/>
                <a:pathLst>
                  <a:path extrusionOk="0" h="8584" w="769">
                    <a:moveTo>
                      <a:pt x="171" y="1"/>
                    </a:moveTo>
                    <a:lnTo>
                      <a:pt x="97" y="525"/>
                    </a:lnTo>
                    <a:lnTo>
                      <a:pt x="0" y="8583"/>
                    </a:lnTo>
                    <a:lnTo>
                      <a:pt x="769" y="8583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g11a9404f3b8_0_0"/>
              <p:cNvSpPr/>
              <p:nvPr/>
            </p:nvSpPr>
            <p:spPr>
              <a:xfrm>
                <a:off x="842112" y="4355279"/>
                <a:ext cx="513225" cy="360284"/>
              </a:xfrm>
              <a:custGeom>
                <a:rect b="b" l="l" r="r" t="t"/>
                <a:pathLst>
                  <a:path extrusionOk="0" h="24749" w="35255">
                    <a:moveTo>
                      <a:pt x="0" y="0"/>
                    </a:moveTo>
                    <a:lnTo>
                      <a:pt x="0" y="10738"/>
                    </a:lnTo>
                    <a:lnTo>
                      <a:pt x="24281" y="11376"/>
                    </a:lnTo>
                    <a:lnTo>
                      <a:pt x="24923" y="24749"/>
                    </a:lnTo>
                    <a:lnTo>
                      <a:pt x="34944" y="24749"/>
                    </a:lnTo>
                    <a:lnTo>
                      <a:pt x="35184" y="9239"/>
                    </a:lnTo>
                    <a:cubicBezTo>
                      <a:pt x="35254" y="4803"/>
                      <a:pt x="31758" y="1128"/>
                      <a:pt x="27322" y="97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g11a9404f3b8_0_0"/>
              <p:cNvSpPr/>
              <p:nvPr/>
            </p:nvSpPr>
            <p:spPr>
              <a:xfrm>
                <a:off x="684717" y="4492891"/>
                <a:ext cx="235657" cy="42057"/>
              </a:xfrm>
              <a:custGeom>
                <a:rect b="b" l="l" r="r" t="t"/>
                <a:pathLst>
                  <a:path extrusionOk="0" h="2889" w="16188">
                    <a:moveTo>
                      <a:pt x="16149" y="0"/>
                    </a:moveTo>
                    <a:cubicBezTo>
                      <a:pt x="16131" y="0"/>
                      <a:pt x="16143" y="253"/>
                      <a:pt x="16030" y="682"/>
                    </a:cubicBezTo>
                    <a:cubicBezTo>
                      <a:pt x="15921" y="1106"/>
                      <a:pt x="15632" y="1722"/>
                      <a:pt x="14995" y="2199"/>
                    </a:cubicBezTo>
                    <a:cubicBezTo>
                      <a:pt x="14675" y="2430"/>
                      <a:pt x="14277" y="2627"/>
                      <a:pt x="13823" y="2697"/>
                    </a:cubicBezTo>
                    <a:cubicBezTo>
                      <a:pt x="13633" y="2733"/>
                      <a:pt x="13437" y="2736"/>
                      <a:pt x="13229" y="2736"/>
                    </a:cubicBezTo>
                    <a:cubicBezTo>
                      <a:pt x="13189" y="2736"/>
                      <a:pt x="13148" y="2736"/>
                      <a:pt x="13107" y="2736"/>
                    </a:cubicBezTo>
                    <a:lnTo>
                      <a:pt x="12329" y="2736"/>
                    </a:lnTo>
                    <a:cubicBezTo>
                      <a:pt x="11266" y="2732"/>
                      <a:pt x="10100" y="2732"/>
                      <a:pt x="8876" y="2732"/>
                    </a:cubicBezTo>
                    <a:cubicBezTo>
                      <a:pt x="6433" y="2744"/>
                      <a:pt x="4222" y="2754"/>
                      <a:pt x="2601" y="2762"/>
                    </a:cubicBezTo>
                    <a:cubicBezTo>
                      <a:pt x="1810" y="2770"/>
                      <a:pt x="1167" y="2780"/>
                      <a:pt x="699" y="2788"/>
                    </a:cubicBezTo>
                    <a:cubicBezTo>
                      <a:pt x="485" y="2792"/>
                      <a:pt x="315" y="2802"/>
                      <a:pt x="180" y="2802"/>
                    </a:cubicBezTo>
                    <a:cubicBezTo>
                      <a:pt x="62" y="2810"/>
                      <a:pt x="1" y="2814"/>
                      <a:pt x="1" y="2819"/>
                    </a:cubicBezTo>
                    <a:cubicBezTo>
                      <a:pt x="1" y="2823"/>
                      <a:pt x="62" y="2828"/>
                      <a:pt x="180" y="2836"/>
                    </a:cubicBezTo>
                    <a:cubicBezTo>
                      <a:pt x="315" y="2836"/>
                      <a:pt x="485" y="2845"/>
                      <a:pt x="699" y="2849"/>
                    </a:cubicBezTo>
                    <a:cubicBezTo>
                      <a:pt x="1167" y="2854"/>
                      <a:pt x="1814" y="2863"/>
                      <a:pt x="2601" y="2871"/>
                    </a:cubicBezTo>
                    <a:cubicBezTo>
                      <a:pt x="4222" y="2875"/>
                      <a:pt x="6433" y="2881"/>
                      <a:pt x="8876" y="2889"/>
                    </a:cubicBezTo>
                    <a:cubicBezTo>
                      <a:pt x="10100" y="2885"/>
                      <a:pt x="11266" y="2881"/>
                      <a:pt x="12329" y="2881"/>
                    </a:cubicBezTo>
                    <a:cubicBezTo>
                      <a:pt x="12595" y="2875"/>
                      <a:pt x="12853" y="2875"/>
                      <a:pt x="13107" y="2875"/>
                    </a:cubicBezTo>
                    <a:cubicBezTo>
                      <a:pt x="13351" y="2871"/>
                      <a:pt x="13609" y="2871"/>
                      <a:pt x="13845" y="2823"/>
                    </a:cubicBezTo>
                    <a:cubicBezTo>
                      <a:pt x="14321" y="2744"/>
                      <a:pt x="14737" y="2530"/>
                      <a:pt x="15060" y="2286"/>
                    </a:cubicBezTo>
                    <a:cubicBezTo>
                      <a:pt x="15715" y="1779"/>
                      <a:pt x="15995" y="1132"/>
                      <a:pt x="16091" y="699"/>
                    </a:cubicBezTo>
                    <a:cubicBezTo>
                      <a:pt x="16187" y="253"/>
                      <a:pt x="16149" y="0"/>
                      <a:pt x="1614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g11a9404f3b8_0_0"/>
              <p:cNvSpPr/>
              <p:nvPr/>
            </p:nvSpPr>
            <p:spPr>
              <a:xfrm>
                <a:off x="921625" y="4561777"/>
                <a:ext cx="68653" cy="2242"/>
              </a:xfrm>
              <a:custGeom>
                <a:rect b="b" l="l" r="r" t="t"/>
                <a:pathLst>
                  <a:path extrusionOk="0" h="154" w="4716">
                    <a:moveTo>
                      <a:pt x="2356" y="1"/>
                    </a:moveTo>
                    <a:cubicBezTo>
                      <a:pt x="1054" y="1"/>
                      <a:pt x="0" y="36"/>
                      <a:pt x="0" y="75"/>
                    </a:cubicBezTo>
                    <a:cubicBezTo>
                      <a:pt x="0" y="119"/>
                      <a:pt x="1054" y="154"/>
                      <a:pt x="2356" y="154"/>
                    </a:cubicBezTo>
                    <a:cubicBezTo>
                      <a:pt x="3659" y="154"/>
                      <a:pt x="4716" y="119"/>
                      <a:pt x="4716" y="75"/>
                    </a:cubicBezTo>
                    <a:cubicBezTo>
                      <a:pt x="4716" y="36"/>
                      <a:pt x="3659" y="1"/>
                      <a:pt x="2356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40" name="Google Shape;740;g11a9404f3b8_0_0"/>
            <p:cNvGrpSpPr/>
            <p:nvPr/>
          </p:nvGrpSpPr>
          <p:grpSpPr>
            <a:xfrm>
              <a:off x="608057" y="4070142"/>
              <a:ext cx="621052" cy="634794"/>
              <a:chOff x="608057" y="4070142"/>
              <a:chExt cx="621052" cy="634794"/>
            </a:xfrm>
          </p:grpSpPr>
          <p:sp>
            <p:nvSpPr>
              <p:cNvPr id="741" name="Google Shape;741;g11a9404f3b8_0_0"/>
              <p:cNvSpPr/>
              <p:nvPr/>
            </p:nvSpPr>
            <p:spPr>
              <a:xfrm>
                <a:off x="936387" y="4561719"/>
                <a:ext cx="39145" cy="143217"/>
              </a:xfrm>
              <a:custGeom>
                <a:rect b="b" l="l" r="r" t="t"/>
                <a:pathLst>
                  <a:path extrusionOk="0" h="9838" w="2689">
                    <a:moveTo>
                      <a:pt x="1" y="1"/>
                    </a:moveTo>
                    <a:lnTo>
                      <a:pt x="1" y="9838"/>
                    </a:lnTo>
                    <a:lnTo>
                      <a:pt x="2689" y="9838"/>
                    </a:lnTo>
                    <a:lnTo>
                      <a:pt x="2689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g11a9404f3b8_0_0"/>
              <p:cNvSpPr/>
              <p:nvPr/>
            </p:nvSpPr>
            <p:spPr>
              <a:xfrm>
                <a:off x="608057" y="4070142"/>
                <a:ext cx="311749" cy="463613"/>
              </a:xfrm>
              <a:custGeom>
                <a:rect b="b" l="l" r="r" t="t"/>
                <a:pathLst>
                  <a:path extrusionOk="0" h="31847" w="21415">
                    <a:moveTo>
                      <a:pt x="2514" y="0"/>
                    </a:moveTo>
                    <a:cubicBezTo>
                      <a:pt x="1124" y="0"/>
                      <a:pt x="1" y="1124"/>
                      <a:pt x="1" y="2509"/>
                    </a:cubicBezTo>
                    <a:lnTo>
                      <a:pt x="1" y="26217"/>
                    </a:lnTo>
                    <a:cubicBezTo>
                      <a:pt x="1" y="29325"/>
                      <a:pt x="2522" y="31846"/>
                      <a:pt x="5634" y="31846"/>
                    </a:cubicBezTo>
                    <a:lnTo>
                      <a:pt x="21415" y="31846"/>
                    </a:lnTo>
                    <a:lnTo>
                      <a:pt x="21415" y="2509"/>
                    </a:lnTo>
                    <a:cubicBezTo>
                      <a:pt x="21415" y="1124"/>
                      <a:pt x="20291" y="0"/>
                      <a:pt x="18906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g11a9404f3b8_0_0"/>
              <p:cNvSpPr/>
              <p:nvPr/>
            </p:nvSpPr>
            <p:spPr>
              <a:xfrm>
                <a:off x="669519" y="4500971"/>
                <a:ext cx="559590" cy="60763"/>
              </a:xfrm>
              <a:custGeom>
                <a:rect b="b" l="l" r="r" t="t"/>
                <a:pathLst>
                  <a:path extrusionOk="0" h="4174" w="38440">
                    <a:moveTo>
                      <a:pt x="4173" y="0"/>
                    </a:moveTo>
                    <a:cubicBezTo>
                      <a:pt x="1866" y="0"/>
                      <a:pt x="0" y="1866"/>
                      <a:pt x="0" y="4174"/>
                    </a:cubicBezTo>
                    <a:lnTo>
                      <a:pt x="38440" y="4174"/>
                    </a:lnTo>
                    <a:cubicBezTo>
                      <a:pt x="38440" y="1866"/>
                      <a:pt x="36570" y="0"/>
                      <a:pt x="34266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g11a9404f3b8_0_0"/>
              <p:cNvSpPr/>
              <p:nvPr/>
            </p:nvSpPr>
            <p:spPr>
              <a:xfrm>
                <a:off x="875638" y="4319162"/>
                <a:ext cx="285021" cy="217576"/>
              </a:xfrm>
              <a:custGeom>
                <a:rect b="b" l="l" r="r" t="t"/>
                <a:pathLst>
                  <a:path extrusionOk="0" h="14946" w="19579">
                    <a:moveTo>
                      <a:pt x="7730" y="1"/>
                    </a:moveTo>
                    <a:cubicBezTo>
                      <a:pt x="6457" y="1"/>
                      <a:pt x="5302" y="22"/>
                      <a:pt x="4292" y="26"/>
                    </a:cubicBezTo>
                    <a:cubicBezTo>
                      <a:pt x="2967" y="39"/>
                      <a:pt x="1892" y="56"/>
                      <a:pt x="1154" y="78"/>
                    </a:cubicBezTo>
                    <a:cubicBezTo>
                      <a:pt x="783" y="87"/>
                      <a:pt x="494" y="95"/>
                      <a:pt x="297" y="105"/>
                    </a:cubicBezTo>
                    <a:cubicBezTo>
                      <a:pt x="105" y="117"/>
                      <a:pt x="0" y="126"/>
                      <a:pt x="0" y="135"/>
                    </a:cubicBezTo>
                    <a:cubicBezTo>
                      <a:pt x="0" y="148"/>
                      <a:pt x="105" y="157"/>
                      <a:pt x="297" y="170"/>
                    </a:cubicBezTo>
                    <a:cubicBezTo>
                      <a:pt x="494" y="178"/>
                      <a:pt x="783" y="187"/>
                      <a:pt x="1154" y="196"/>
                    </a:cubicBezTo>
                    <a:cubicBezTo>
                      <a:pt x="1892" y="218"/>
                      <a:pt x="2967" y="230"/>
                      <a:pt x="4292" y="248"/>
                    </a:cubicBezTo>
                    <a:cubicBezTo>
                      <a:pt x="5616" y="266"/>
                      <a:pt x="7197" y="257"/>
                      <a:pt x="8942" y="297"/>
                    </a:cubicBezTo>
                    <a:cubicBezTo>
                      <a:pt x="9807" y="309"/>
                      <a:pt x="10707" y="480"/>
                      <a:pt x="11602" y="751"/>
                    </a:cubicBezTo>
                    <a:cubicBezTo>
                      <a:pt x="12503" y="1022"/>
                      <a:pt x="13385" y="1450"/>
                      <a:pt x="14212" y="2009"/>
                    </a:cubicBezTo>
                    <a:cubicBezTo>
                      <a:pt x="15033" y="2569"/>
                      <a:pt x="15763" y="3220"/>
                      <a:pt x="16362" y="3945"/>
                    </a:cubicBezTo>
                    <a:cubicBezTo>
                      <a:pt x="16957" y="4675"/>
                      <a:pt x="17433" y="5454"/>
                      <a:pt x="17796" y="6240"/>
                    </a:cubicBezTo>
                    <a:cubicBezTo>
                      <a:pt x="17883" y="6436"/>
                      <a:pt x="17953" y="6638"/>
                      <a:pt x="18032" y="6830"/>
                    </a:cubicBezTo>
                    <a:cubicBezTo>
                      <a:pt x="18071" y="6930"/>
                      <a:pt x="18110" y="7027"/>
                      <a:pt x="18145" y="7122"/>
                    </a:cubicBezTo>
                    <a:cubicBezTo>
                      <a:pt x="18176" y="7223"/>
                      <a:pt x="18206" y="7324"/>
                      <a:pt x="18232" y="7420"/>
                    </a:cubicBezTo>
                    <a:cubicBezTo>
                      <a:pt x="18289" y="7616"/>
                      <a:pt x="18346" y="7808"/>
                      <a:pt x="18403" y="8001"/>
                    </a:cubicBezTo>
                    <a:cubicBezTo>
                      <a:pt x="18442" y="8197"/>
                      <a:pt x="18482" y="8390"/>
                      <a:pt x="18516" y="8578"/>
                    </a:cubicBezTo>
                    <a:cubicBezTo>
                      <a:pt x="18661" y="9334"/>
                      <a:pt x="18748" y="10059"/>
                      <a:pt x="18857" y="10715"/>
                    </a:cubicBezTo>
                    <a:cubicBezTo>
                      <a:pt x="19059" y="12021"/>
                      <a:pt x="19224" y="13084"/>
                      <a:pt x="19347" y="13813"/>
                    </a:cubicBezTo>
                    <a:cubicBezTo>
                      <a:pt x="19408" y="14180"/>
                      <a:pt x="19460" y="14464"/>
                      <a:pt x="19495" y="14657"/>
                    </a:cubicBezTo>
                    <a:cubicBezTo>
                      <a:pt x="19535" y="14845"/>
                      <a:pt x="19557" y="14946"/>
                      <a:pt x="19569" y="14946"/>
                    </a:cubicBezTo>
                    <a:cubicBezTo>
                      <a:pt x="19579" y="14946"/>
                      <a:pt x="19574" y="14841"/>
                      <a:pt x="19557" y="14648"/>
                    </a:cubicBezTo>
                    <a:cubicBezTo>
                      <a:pt x="19539" y="14452"/>
                      <a:pt x="19509" y="14163"/>
                      <a:pt x="19465" y="13796"/>
                    </a:cubicBezTo>
                    <a:cubicBezTo>
                      <a:pt x="19382" y="13062"/>
                      <a:pt x="19246" y="11995"/>
                      <a:pt x="19075" y="10684"/>
                    </a:cubicBezTo>
                    <a:cubicBezTo>
                      <a:pt x="18980" y="10024"/>
                      <a:pt x="18910" y="9308"/>
                      <a:pt x="18770" y="8530"/>
                    </a:cubicBezTo>
                    <a:cubicBezTo>
                      <a:pt x="18735" y="8338"/>
                      <a:pt x="18700" y="8141"/>
                      <a:pt x="18665" y="7939"/>
                    </a:cubicBezTo>
                    <a:cubicBezTo>
                      <a:pt x="18609" y="7743"/>
                      <a:pt x="18551" y="7542"/>
                      <a:pt x="18494" y="7342"/>
                    </a:cubicBezTo>
                    <a:cubicBezTo>
                      <a:pt x="18468" y="7241"/>
                      <a:pt x="18438" y="7136"/>
                      <a:pt x="18411" y="7035"/>
                    </a:cubicBezTo>
                    <a:cubicBezTo>
                      <a:pt x="18373" y="6935"/>
                      <a:pt x="18333" y="6834"/>
                      <a:pt x="18294" y="6733"/>
                    </a:cubicBezTo>
                    <a:cubicBezTo>
                      <a:pt x="18215" y="6533"/>
                      <a:pt x="18145" y="6323"/>
                      <a:pt x="18058" y="6122"/>
                    </a:cubicBezTo>
                    <a:cubicBezTo>
                      <a:pt x="17691" y="5309"/>
                      <a:pt x="17205" y="4510"/>
                      <a:pt x="16598" y="3753"/>
                    </a:cubicBezTo>
                    <a:cubicBezTo>
                      <a:pt x="15987" y="3001"/>
                      <a:pt x="15235" y="2324"/>
                      <a:pt x="14387" y="1751"/>
                    </a:cubicBezTo>
                    <a:cubicBezTo>
                      <a:pt x="13534" y="1174"/>
                      <a:pt x="12621" y="734"/>
                      <a:pt x="11695" y="462"/>
                    </a:cubicBezTo>
                    <a:cubicBezTo>
                      <a:pt x="10769" y="183"/>
                      <a:pt x="9841" y="12"/>
                      <a:pt x="8950" y="8"/>
                    </a:cubicBezTo>
                    <a:cubicBezTo>
                      <a:pt x="8532" y="3"/>
                      <a:pt x="8125" y="1"/>
                      <a:pt x="7730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45" name="Google Shape;745;g11a9404f3b8_0_0"/>
            <p:cNvGrpSpPr/>
            <p:nvPr/>
          </p:nvGrpSpPr>
          <p:grpSpPr>
            <a:xfrm>
              <a:off x="428010" y="4078498"/>
              <a:ext cx="147613" cy="188301"/>
              <a:chOff x="428010" y="4078498"/>
              <a:chExt cx="147613" cy="188301"/>
            </a:xfrm>
          </p:grpSpPr>
          <p:sp>
            <p:nvSpPr>
              <p:cNvPr id="746" name="Google Shape;746;g11a9404f3b8_0_0"/>
              <p:cNvSpPr/>
              <p:nvPr/>
            </p:nvSpPr>
            <p:spPr>
              <a:xfrm>
                <a:off x="447298" y="4119200"/>
                <a:ext cx="41736" cy="34050"/>
              </a:xfrm>
              <a:custGeom>
                <a:rect b="b" l="l" r="r" t="t"/>
                <a:pathLst>
                  <a:path extrusionOk="0" h="2339" w="2867">
                    <a:moveTo>
                      <a:pt x="481" y="0"/>
                    </a:moveTo>
                    <a:cubicBezTo>
                      <a:pt x="481" y="0"/>
                      <a:pt x="0" y="1354"/>
                      <a:pt x="926" y="2338"/>
                    </a:cubicBezTo>
                    <a:lnTo>
                      <a:pt x="2867" y="2338"/>
                    </a:lnTo>
                    <a:cubicBezTo>
                      <a:pt x="2867" y="2338"/>
                      <a:pt x="2687" y="144"/>
                      <a:pt x="481" y="0"/>
                    </a:cubicBezTo>
                    <a:close/>
                  </a:path>
                </a:pathLst>
              </a:custGeom>
              <a:solidFill>
                <a:srgbClr val="E8505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g11a9404f3b8_0_0"/>
              <p:cNvSpPr/>
              <p:nvPr/>
            </p:nvSpPr>
            <p:spPr>
              <a:xfrm>
                <a:off x="452510" y="4119200"/>
                <a:ext cx="36525" cy="34050"/>
              </a:xfrm>
              <a:custGeom>
                <a:rect b="b" l="l" r="r" t="t"/>
                <a:pathLst>
                  <a:path extrusionOk="0" h="2339" w="2509">
                    <a:moveTo>
                      <a:pt x="123" y="0"/>
                    </a:moveTo>
                    <a:cubicBezTo>
                      <a:pt x="123" y="0"/>
                      <a:pt x="0" y="349"/>
                      <a:pt x="0" y="826"/>
                    </a:cubicBezTo>
                    <a:cubicBezTo>
                      <a:pt x="0" y="1285"/>
                      <a:pt x="114" y="1858"/>
                      <a:pt x="568" y="2338"/>
                    </a:cubicBezTo>
                    <a:lnTo>
                      <a:pt x="2509" y="2338"/>
                    </a:lnTo>
                    <a:cubicBezTo>
                      <a:pt x="2509" y="2338"/>
                      <a:pt x="2329" y="144"/>
                      <a:pt x="123" y="0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g11a9404f3b8_0_0"/>
              <p:cNvSpPr/>
              <p:nvPr/>
            </p:nvSpPr>
            <p:spPr>
              <a:xfrm>
                <a:off x="477258" y="4078498"/>
                <a:ext cx="50078" cy="74753"/>
              </a:xfrm>
              <a:custGeom>
                <a:rect b="b" l="l" r="r" t="t"/>
                <a:pathLst>
                  <a:path extrusionOk="0" h="5135" w="3440">
                    <a:moveTo>
                      <a:pt x="1708" y="1"/>
                    </a:moveTo>
                    <a:cubicBezTo>
                      <a:pt x="1577" y="1"/>
                      <a:pt x="0" y="2541"/>
                      <a:pt x="910" y="5134"/>
                    </a:cubicBezTo>
                    <a:lnTo>
                      <a:pt x="2727" y="5134"/>
                    </a:lnTo>
                    <a:cubicBezTo>
                      <a:pt x="2727" y="5134"/>
                      <a:pt x="3439" y="2062"/>
                      <a:pt x="1714" y="3"/>
                    </a:cubicBezTo>
                    <a:cubicBezTo>
                      <a:pt x="1713" y="1"/>
                      <a:pt x="1711" y="1"/>
                      <a:pt x="1708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g11a9404f3b8_0_0"/>
              <p:cNvSpPr/>
              <p:nvPr/>
            </p:nvSpPr>
            <p:spPr>
              <a:xfrm>
                <a:off x="516956" y="4119200"/>
                <a:ext cx="38053" cy="34050"/>
              </a:xfrm>
              <a:custGeom>
                <a:rect b="b" l="l" r="r" t="t"/>
                <a:pathLst>
                  <a:path extrusionOk="0" h="2339" w="2614">
                    <a:moveTo>
                      <a:pt x="2212" y="0"/>
                    </a:moveTo>
                    <a:cubicBezTo>
                      <a:pt x="2212" y="0"/>
                      <a:pt x="135" y="96"/>
                      <a:pt x="0" y="2338"/>
                    </a:cubicBezTo>
                    <a:lnTo>
                      <a:pt x="1823" y="2338"/>
                    </a:lnTo>
                    <a:cubicBezTo>
                      <a:pt x="1823" y="2338"/>
                      <a:pt x="2614" y="1219"/>
                      <a:pt x="2212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g11a9404f3b8_0_0"/>
              <p:cNvSpPr/>
              <p:nvPr/>
            </p:nvSpPr>
            <p:spPr>
              <a:xfrm>
                <a:off x="428010" y="4151707"/>
                <a:ext cx="147613" cy="115092"/>
              </a:xfrm>
              <a:custGeom>
                <a:rect b="b" l="l" r="r" t="t"/>
                <a:pathLst>
                  <a:path extrusionOk="0" h="7906" w="10140">
                    <a:moveTo>
                      <a:pt x="2103" y="0"/>
                    </a:moveTo>
                    <a:cubicBezTo>
                      <a:pt x="2103" y="0"/>
                      <a:pt x="1" y="1364"/>
                      <a:pt x="468" y="4051"/>
                    </a:cubicBezTo>
                    <a:cubicBezTo>
                      <a:pt x="936" y="6735"/>
                      <a:pt x="3776" y="7905"/>
                      <a:pt x="3776" y="7905"/>
                    </a:cubicBezTo>
                    <a:lnTo>
                      <a:pt x="6932" y="7905"/>
                    </a:lnTo>
                    <a:cubicBezTo>
                      <a:pt x="6932" y="7905"/>
                      <a:pt x="10140" y="6495"/>
                      <a:pt x="10061" y="3575"/>
                    </a:cubicBezTo>
                    <a:cubicBezTo>
                      <a:pt x="9982" y="656"/>
                      <a:pt x="8073" y="44"/>
                      <a:pt x="8073" y="44"/>
                    </a:cubicBezTo>
                    <a:lnTo>
                      <a:pt x="2103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g11a9404f3b8_0_0"/>
              <p:cNvSpPr/>
              <p:nvPr/>
            </p:nvSpPr>
            <p:spPr>
              <a:xfrm>
                <a:off x="433745" y="4188232"/>
                <a:ext cx="140611" cy="20308"/>
              </a:xfrm>
              <a:custGeom>
                <a:rect b="b" l="l" r="r" t="t"/>
                <a:pathLst>
                  <a:path extrusionOk="0" h="1395" w="9659">
                    <a:moveTo>
                      <a:pt x="8452" y="0"/>
                    </a:moveTo>
                    <a:cubicBezTo>
                      <a:pt x="8413" y="0"/>
                      <a:pt x="8374" y="1"/>
                      <a:pt x="8334" y="4"/>
                    </a:cubicBezTo>
                    <a:cubicBezTo>
                      <a:pt x="7818" y="35"/>
                      <a:pt x="7277" y="323"/>
                      <a:pt x="6730" y="660"/>
                    </a:cubicBezTo>
                    <a:cubicBezTo>
                      <a:pt x="6450" y="821"/>
                      <a:pt x="6158" y="996"/>
                      <a:pt x="5835" y="1110"/>
                    </a:cubicBezTo>
                    <a:cubicBezTo>
                      <a:pt x="5609" y="1191"/>
                      <a:pt x="5369" y="1238"/>
                      <a:pt x="5123" y="1238"/>
                    </a:cubicBezTo>
                    <a:cubicBezTo>
                      <a:pt x="5016" y="1238"/>
                      <a:pt x="4907" y="1229"/>
                      <a:pt x="4798" y="1210"/>
                    </a:cubicBezTo>
                    <a:cubicBezTo>
                      <a:pt x="4078" y="1092"/>
                      <a:pt x="3471" y="690"/>
                      <a:pt x="2880" y="414"/>
                    </a:cubicBezTo>
                    <a:cubicBezTo>
                      <a:pt x="2402" y="181"/>
                      <a:pt x="1909" y="24"/>
                      <a:pt x="1468" y="24"/>
                    </a:cubicBezTo>
                    <a:cubicBezTo>
                      <a:pt x="1372" y="24"/>
                      <a:pt x="1279" y="32"/>
                      <a:pt x="1189" y="47"/>
                    </a:cubicBezTo>
                    <a:cubicBezTo>
                      <a:pt x="686" y="126"/>
                      <a:pt x="332" y="388"/>
                      <a:pt x="171" y="616"/>
                    </a:cubicBezTo>
                    <a:cubicBezTo>
                      <a:pt x="88" y="729"/>
                      <a:pt x="48" y="834"/>
                      <a:pt x="26" y="904"/>
                    </a:cubicBezTo>
                    <a:cubicBezTo>
                      <a:pt x="9" y="974"/>
                      <a:pt x="0" y="1013"/>
                      <a:pt x="4" y="1013"/>
                    </a:cubicBezTo>
                    <a:cubicBezTo>
                      <a:pt x="5" y="1013"/>
                      <a:pt x="5" y="1014"/>
                      <a:pt x="6" y="1014"/>
                    </a:cubicBezTo>
                    <a:cubicBezTo>
                      <a:pt x="24" y="1014"/>
                      <a:pt x="53" y="854"/>
                      <a:pt x="219" y="655"/>
                    </a:cubicBezTo>
                    <a:cubicBezTo>
                      <a:pt x="389" y="450"/>
                      <a:pt x="726" y="218"/>
                      <a:pt x="1202" y="157"/>
                    </a:cubicBezTo>
                    <a:cubicBezTo>
                      <a:pt x="1274" y="147"/>
                      <a:pt x="1349" y="141"/>
                      <a:pt x="1425" y="141"/>
                    </a:cubicBezTo>
                    <a:cubicBezTo>
                      <a:pt x="1851" y="141"/>
                      <a:pt x="2334" y="301"/>
                      <a:pt x="2819" y="545"/>
                    </a:cubicBezTo>
                    <a:cubicBezTo>
                      <a:pt x="3392" y="821"/>
                      <a:pt x="4008" y="1237"/>
                      <a:pt x="4776" y="1363"/>
                    </a:cubicBezTo>
                    <a:cubicBezTo>
                      <a:pt x="4891" y="1384"/>
                      <a:pt x="5008" y="1394"/>
                      <a:pt x="5123" y="1394"/>
                    </a:cubicBezTo>
                    <a:cubicBezTo>
                      <a:pt x="5390" y="1394"/>
                      <a:pt x="5652" y="1342"/>
                      <a:pt x="5887" y="1253"/>
                    </a:cubicBezTo>
                    <a:cubicBezTo>
                      <a:pt x="6228" y="1127"/>
                      <a:pt x="6525" y="948"/>
                      <a:pt x="6801" y="781"/>
                    </a:cubicBezTo>
                    <a:cubicBezTo>
                      <a:pt x="7346" y="440"/>
                      <a:pt x="7862" y="157"/>
                      <a:pt x="8342" y="113"/>
                    </a:cubicBezTo>
                    <a:cubicBezTo>
                      <a:pt x="8397" y="108"/>
                      <a:pt x="8450" y="105"/>
                      <a:pt x="8502" y="105"/>
                    </a:cubicBezTo>
                    <a:cubicBezTo>
                      <a:pt x="8904" y="105"/>
                      <a:pt x="9222" y="260"/>
                      <a:pt x="9396" y="414"/>
                    </a:cubicBezTo>
                    <a:cubicBezTo>
                      <a:pt x="9592" y="589"/>
                      <a:pt x="9638" y="739"/>
                      <a:pt x="9652" y="739"/>
                    </a:cubicBezTo>
                    <a:cubicBezTo>
                      <a:pt x="9653" y="739"/>
                      <a:pt x="9653" y="739"/>
                      <a:pt x="9653" y="738"/>
                    </a:cubicBezTo>
                    <a:cubicBezTo>
                      <a:pt x="9659" y="738"/>
                      <a:pt x="9649" y="698"/>
                      <a:pt x="9623" y="633"/>
                    </a:cubicBezTo>
                    <a:cubicBezTo>
                      <a:pt x="9593" y="567"/>
                      <a:pt x="9536" y="467"/>
                      <a:pt x="9435" y="371"/>
                    </a:cubicBezTo>
                    <a:cubicBezTo>
                      <a:pt x="9255" y="186"/>
                      <a:pt x="8906" y="0"/>
                      <a:pt x="845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g11a9404f3b8_0_0"/>
              <p:cNvSpPr/>
              <p:nvPr/>
            </p:nvSpPr>
            <p:spPr>
              <a:xfrm>
                <a:off x="435900" y="4198466"/>
                <a:ext cx="139082" cy="20308"/>
              </a:xfrm>
              <a:custGeom>
                <a:rect b="b" l="l" r="r" t="t"/>
                <a:pathLst>
                  <a:path extrusionOk="0" h="1395" w="9554">
                    <a:moveTo>
                      <a:pt x="8358" y="1"/>
                    </a:moveTo>
                    <a:cubicBezTo>
                      <a:pt x="8320" y="1"/>
                      <a:pt x="8282" y="2"/>
                      <a:pt x="8243" y="5"/>
                    </a:cubicBezTo>
                    <a:cubicBezTo>
                      <a:pt x="7736" y="35"/>
                      <a:pt x="7198" y="324"/>
                      <a:pt x="6657" y="660"/>
                    </a:cubicBezTo>
                    <a:cubicBezTo>
                      <a:pt x="6381" y="822"/>
                      <a:pt x="6093" y="992"/>
                      <a:pt x="5774" y="1110"/>
                    </a:cubicBezTo>
                    <a:cubicBezTo>
                      <a:pt x="5552" y="1192"/>
                      <a:pt x="5312" y="1238"/>
                      <a:pt x="5068" y="1238"/>
                    </a:cubicBezTo>
                    <a:cubicBezTo>
                      <a:pt x="4962" y="1238"/>
                      <a:pt x="4854" y="1230"/>
                      <a:pt x="4747" y="1211"/>
                    </a:cubicBezTo>
                    <a:cubicBezTo>
                      <a:pt x="4031" y="1093"/>
                      <a:pt x="3432" y="691"/>
                      <a:pt x="2851" y="415"/>
                    </a:cubicBezTo>
                    <a:cubicBezTo>
                      <a:pt x="2379" y="182"/>
                      <a:pt x="1892" y="24"/>
                      <a:pt x="1455" y="24"/>
                    </a:cubicBezTo>
                    <a:cubicBezTo>
                      <a:pt x="1358" y="24"/>
                      <a:pt x="1264" y="31"/>
                      <a:pt x="1172" y="48"/>
                    </a:cubicBezTo>
                    <a:cubicBezTo>
                      <a:pt x="674" y="127"/>
                      <a:pt x="328" y="393"/>
                      <a:pt x="171" y="621"/>
                    </a:cubicBezTo>
                    <a:cubicBezTo>
                      <a:pt x="88" y="734"/>
                      <a:pt x="49" y="835"/>
                      <a:pt x="27" y="905"/>
                    </a:cubicBezTo>
                    <a:cubicBezTo>
                      <a:pt x="9" y="975"/>
                      <a:pt x="1" y="1014"/>
                      <a:pt x="5" y="1014"/>
                    </a:cubicBezTo>
                    <a:cubicBezTo>
                      <a:pt x="6" y="1014"/>
                      <a:pt x="6" y="1014"/>
                      <a:pt x="7" y="1014"/>
                    </a:cubicBezTo>
                    <a:cubicBezTo>
                      <a:pt x="24" y="1014"/>
                      <a:pt x="49" y="860"/>
                      <a:pt x="219" y="660"/>
                    </a:cubicBezTo>
                    <a:cubicBezTo>
                      <a:pt x="381" y="455"/>
                      <a:pt x="717" y="219"/>
                      <a:pt x="1189" y="157"/>
                    </a:cubicBezTo>
                    <a:cubicBezTo>
                      <a:pt x="1260" y="147"/>
                      <a:pt x="1332" y="142"/>
                      <a:pt x="1407" y="142"/>
                    </a:cubicBezTo>
                    <a:cubicBezTo>
                      <a:pt x="1827" y="142"/>
                      <a:pt x="2306" y="301"/>
                      <a:pt x="2785" y="546"/>
                    </a:cubicBezTo>
                    <a:cubicBezTo>
                      <a:pt x="3353" y="822"/>
                      <a:pt x="3960" y="1237"/>
                      <a:pt x="4721" y="1363"/>
                    </a:cubicBezTo>
                    <a:cubicBezTo>
                      <a:pt x="4836" y="1385"/>
                      <a:pt x="4953" y="1395"/>
                      <a:pt x="5068" y="1395"/>
                    </a:cubicBezTo>
                    <a:cubicBezTo>
                      <a:pt x="5333" y="1395"/>
                      <a:pt x="5592" y="1342"/>
                      <a:pt x="5826" y="1254"/>
                    </a:cubicBezTo>
                    <a:cubicBezTo>
                      <a:pt x="6163" y="1127"/>
                      <a:pt x="6455" y="949"/>
                      <a:pt x="6731" y="782"/>
                    </a:cubicBezTo>
                    <a:cubicBezTo>
                      <a:pt x="7268" y="441"/>
                      <a:pt x="7780" y="157"/>
                      <a:pt x="8252" y="114"/>
                    </a:cubicBezTo>
                    <a:cubicBezTo>
                      <a:pt x="8305" y="109"/>
                      <a:pt x="8357" y="106"/>
                      <a:pt x="8408" y="106"/>
                    </a:cubicBezTo>
                    <a:cubicBezTo>
                      <a:pt x="8806" y="106"/>
                      <a:pt x="9122" y="264"/>
                      <a:pt x="9296" y="415"/>
                    </a:cubicBezTo>
                    <a:cubicBezTo>
                      <a:pt x="9488" y="590"/>
                      <a:pt x="9534" y="739"/>
                      <a:pt x="9548" y="739"/>
                    </a:cubicBezTo>
                    <a:cubicBezTo>
                      <a:pt x="9549" y="739"/>
                      <a:pt x="9549" y="739"/>
                      <a:pt x="9550" y="739"/>
                    </a:cubicBezTo>
                    <a:cubicBezTo>
                      <a:pt x="9554" y="739"/>
                      <a:pt x="9545" y="699"/>
                      <a:pt x="9519" y="634"/>
                    </a:cubicBezTo>
                    <a:cubicBezTo>
                      <a:pt x="9489" y="568"/>
                      <a:pt x="9436" y="472"/>
                      <a:pt x="9336" y="372"/>
                    </a:cubicBezTo>
                    <a:cubicBezTo>
                      <a:pt x="9158" y="190"/>
                      <a:pt x="8810" y="1"/>
                      <a:pt x="835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g11a9404f3b8_0_0"/>
              <p:cNvSpPr/>
              <p:nvPr/>
            </p:nvSpPr>
            <p:spPr>
              <a:xfrm>
                <a:off x="452204" y="4208103"/>
                <a:ext cx="7948" cy="7046"/>
              </a:xfrm>
              <a:custGeom>
                <a:rect b="b" l="l" r="r" t="t"/>
                <a:pathLst>
                  <a:path extrusionOk="0" h="484" w="546">
                    <a:moveTo>
                      <a:pt x="253" y="59"/>
                    </a:moveTo>
                    <a:lnTo>
                      <a:pt x="253" y="59"/>
                    </a:lnTo>
                    <a:cubicBezTo>
                      <a:pt x="253" y="59"/>
                      <a:pt x="253" y="59"/>
                      <a:pt x="253" y="59"/>
                    </a:cubicBezTo>
                    <a:cubicBezTo>
                      <a:pt x="257" y="81"/>
                      <a:pt x="323" y="85"/>
                      <a:pt x="367" y="156"/>
                    </a:cubicBezTo>
                    <a:cubicBezTo>
                      <a:pt x="388" y="186"/>
                      <a:pt x="393" y="225"/>
                      <a:pt x="376" y="261"/>
                    </a:cubicBezTo>
                    <a:cubicBezTo>
                      <a:pt x="359" y="297"/>
                      <a:pt x="311" y="330"/>
                      <a:pt x="273" y="330"/>
                    </a:cubicBezTo>
                    <a:cubicBezTo>
                      <a:pt x="271" y="330"/>
                      <a:pt x="269" y="330"/>
                      <a:pt x="266" y="330"/>
                    </a:cubicBezTo>
                    <a:cubicBezTo>
                      <a:pt x="227" y="326"/>
                      <a:pt x="178" y="287"/>
                      <a:pt x="166" y="247"/>
                    </a:cubicBezTo>
                    <a:cubicBezTo>
                      <a:pt x="148" y="208"/>
                      <a:pt x="157" y="164"/>
                      <a:pt x="178" y="134"/>
                    </a:cubicBezTo>
                    <a:cubicBezTo>
                      <a:pt x="201" y="96"/>
                      <a:pt x="229" y="74"/>
                      <a:pt x="253" y="59"/>
                    </a:cubicBezTo>
                    <a:close/>
                    <a:moveTo>
                      <a:pt x="234" y="1"/>
                    </a:moveTo>
                    <a:cubicBezTo>
                      <a:pt x="198" y="1"/>
                      <a:pt x="149" y="14"/>
                      <a:pt x="95" y="59"/>
                    </a:cubicBezTo>
                    <a:cubicBezTo>
                      <a:pt x="47" y="98"/>
                      <a:pt x="0" y="190"/>
                      <a:pt x="26" y="287"/>
                    </a:cubicBezTo>
                    <a:cubicBezTo>
                      <a:pt x="52" y="382"/>
                      <a:pt x="131" y="475"/>
                      <a:pt x="257" y="483"/>
                    </a:cubicBezTo>
                    <a:cubicBezTo>
                      <a:pt x="263" y="483"/>
                      <a:pt x="268" y="484"/>
                      <a:pt x="274" y="484"/>
                    </a:cubicBezTo>
                    <a:cubicBezTo>
                      <a:pt x="389" y="484"/>
                      <a:pt x="478" y="404"/>
                      <a:pt x="507" y="317"/>
                    </a:cubicBezTo>
                    <a:cubicBezTo>
                      <a:pt x="545" y="221"/>
                      <a:pt x="498" y="120"/>
                      <a:pt x="446" y="77"/>
                    </a:cubicBezTo>
                    <a:cubicBezTo>
                      <a:pt x="399" y="38"/>
                      <a:pt x="355" y="26"/>
                      <a:pt x="321" y="26"/>
                    </a:cubicBezTo>
                    <a:cubicBezTo>
                      <a:pt x="310" y="26"/>
                      <a:pt x="300" y="27"/>
                      <a:pt x="292" y="29"/>
                    </a:cubicBezTo>
                    <a:lnTo>
                      <a:pt x="292" y="29"/>
                    </a:lnTo>
                    <a:cubicBezTo>
                      <a:pt x="292" y="28"/>
                      <a:pt x="293" y="26"/>
                      <a:pt x="293" y="25"/>
                    </a:cubicBezTo>
                    <a:cubicBezTo>
                      <a:pt x="295" y="16"/>
                      <a:pt x="272" y="1"/>
                      <a:pt x="23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g11a9404f3b8_0_0"/>
              <p:cNvSpPr/>
              <p:nvPr/>
            </p:nvSpPr>
            <p:spPr>
              <a:xfrm>
                <a:off x="504174" y="4191551"/>
                <a:ext cx="7963" cy="7060"/>
              </a:xfrm>
              <a:custGeom>
                <a:rect b="b" l="l" r="r" t="t"/>
                <a:pathLst>
                  <a:path extrusionOk="0" h="485" w="547">
                    <a:moveTo>
                      <a:pt x="252" y="59"/>
                    </a:moveTo>
                    <a:lnTo>
                      <a:pt x="252" y="59"/>
                    </a:lnTo>
                    <a:cubicBezTo>
                      <a:pt x="253" y="60"/>
                      <a:pt x="253" y="60"/>
                      <a:pt x="253" y="60"/>
                    </a:cubicBezTo>
                    <a:cubicBezTo>
                      <a:pt x="258" y="81"/>
                      <a:pt x="323" y="87"/>
                      <a:pt x="367" y="152"/>
                    </a:cubicBezTo>
                    <a:cubicBezTo>
                      <a:pt x="389" y="186"/>
                      <a:pt x="398" y="226"/>
                      <a:pt x="376" y="261"/>
                    </a:cubicBezTo>
                    <a:cubicBezTo>
                      <a:pt x="359" y="298"/>
                      <a:pt x="316" y="327"/>
                      <a:pt x="275" y="327"/>
                    </a:cubicBezTo>
                    <a:cubicBezTo>
                      <a:pt x="272" y="327"/>
                      <a:pt x="269" y="327"/>
                      <a:pt x="267" y="327"/>
                    </a:cubicBezTo>
                    <a:cubicBezTo>
                      <a:pt x="227" y="327"/>
                      <a:pt x="184" y="287"/>
                      <a:pt x="166" y="248"/>
                    </a:cubicBezTo>
                    <a:cubicBezTo>
                      <a:pt x="148" y="208"/>
                      <a:pt x="158" y="165"/>
                      <a:pt x="180" y="130"/>
                    </a:cubicBezTo>
                    <a:cubicBezTo>
                      <a:pt x="201" y="95"/>
                      <a:pt x="230" y="74"/>
                      <a:pt x="252" y="59"/>
                    </a:cubicBezTo>
                    <a:close/>
                    <a:moveTo>
                      <a:pt x="233" y="1"/>
                    </a:moveTo>
                    <a:cubicBezTo>
                      <a:pt x="198" y="1"/>
                      <a:pt x="151" y="14"/>
                      <a:pt x="101" y="55"/>
                    </a:cubicBezTo>
                    <a:cubicBezTo>
                      <a:pt x="49" y="99"/>
                      <a:pt x="0" y="191"/>
                      <a:pt x="31" y="287"/>
                    </a:cubicBezTo>
                    <a:cubicBezTo>
                      <a:pt x="53" y="379"/>
                      <a:pt x="136" y="470"/>
                      <a:pt x="258" y="484"/>
                    </a:cubicBezTo>
                    <a:cubicBezTo>
                      <a:pt x="261" y="484"/>
                      <a:pt x="264" y="484"/>
                      <a:pt x="267" y="484"/>
                    </a:cubicBezTo>
                    <a:cubicBezTo>
                      <a:pt x="389" y="484"/>
                      <a:pt x="477" y="403"/>
                      <a:pt x="507" y="317"/>
                    </a:cubicBezTo>
                    <a:cubicBezTo>
                      <a:pt x="547" y="218"/>
                      <a:pt x="498" y="117"/>
                      <a:pt x="450" y="77"/>
                    </a:cubicBezTo>
                    <a:cubicBezTo>
                      <a:pt x="403" y="39"/>
                      <a:pt x="358" y="27"/>
                      <a:pt x="323" y="27"/>
                    </a:cubicBezTo>
                    <a:cubicBezTo>
                      <a:pt x="311" y="27"/>
                      <a:pt x="301" y="28"/>
                      <a:pt x="291" y="30"/>
                    </a:cubicBezTo>
                    <a:lnTo>
                      <a:pt x="291" y="30"/>
                    </a:lnTo>
                    <a:cubicBezTo>
                      <a:pt x="292" y="28"/>
                      <a:pt x="293" y="27"/>
                      <a:pt x="293" y="25"/>
                    </a:cubicBezTo>
                    <a:cubicBezTo>
                      <a:pt x="295" y="16"/>
                      <a:pt x="271" y="1"/>
                      <a:pt x="23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g11a9404f3b8_0_0"/>
              <p:cNvSpPr/>
              <p:nvPr/>
            </p:nvSpPr>
            <p:spPr>
              <a:xfrm>
                <a:off x="554616" y="4208860"/>
                <a:ext cx="7905" cy="7046"/>
              </a:xfrm>
              <a:custGeom>
                <a:rect b="b" l="l" r="r" t="t"/>
                <a:pathLst>
                  <a:path extrusionOk="0" h="484" w="543">
                    <a:moveTo>
                      <a:pt x="249" y="60"/>
                    </a:moveTo>
                    <a:cubicBezTo>
                      <a:pt x="255" y="82"/>
                      <a:pt x="320" y="86"/>
                      <a:pt x="364" y="151"/>
                    </a:cubicBezTo>
                    <a:cubicBezTo>
                      <a:pt x="386" y="187"/>
                      <a:pt x="394" y="225"/>
                      <a:pt x="372" y="261"/>
                    </a:cubicBezTo>
                    <a:cubicBezTo>
                      <a:pt x="355" y="297"/>
                      <a:pt x="313" y="326"/>
                      <a:pt x="275" y="326"/>
                    </a:cubicBezTo>
                    <a:cubicBezTo>
                      <a:pt x="272" y="326"/>
                      <a:pt x="269" y="326"/>
                      <a:pt x="267" y="326"/>
                    </a:cubicBezTo>
                    <a:cubicBezTo>
                      <a:pt x="223" y="326"/>
                      <a:pt x="180" y="287"/>
                      <a:pt x="162" y="247"/>
                    </a:cubicBezTo>
                    <a:cubicBezTo>
                      <a:pt x="150" y="209"/>
                      <a:pt x="158" y="165"/>
                      <a:pt x="180" y="130"/>
                    </a:cubicBezTo>
                    <a:cubicBezTo>
                      <a:pt x="201" y="96"/>
                      <a:pt x="228" y="75"/>
                      <a:pt x="249" y="60"/>
                    </a:cubicBezTo>
                    <a:close/>
                    <a:moveTo>
                      <a:pt x="232" y="0"/>
                    </a:moveTo>
                    <a:cubicBezTo>
                      <a:pt x="197" y="0"/>
                      <a:pt x="149" y="13"/>
                      <a:pt x="97" y="56"/>
                    </a:cubicBezTo>
                    <a:cubicBezTo>
                      <a:pt x="49" y="99"/>
                      <a:pt x="1" y="191"/>
                      <a:pt x="27" y="287"/>
                    </a:cubicBezTo>
                    <a:cubicBezTo>
                      <a:pt x="49" y="379"/>
                      <a:pt x="132" y="471"/>
                      <a:pt x="254" y="483"/>
                    </a:cubicBezTo>
                    <a:cubicBezTo>
                      <a:pt x="258" y="484"/>
                      <a:pt x="261" y="484"/>
                      <a:pt x="264" y="484"/>
                    </a:cubicBezTo>
                    <a:cubicBezTo>
                      <a:pt x="385" y="484"/>
                      <a:pt x="473" y="407"/>
                      <a:pt x="507" y="318"/>
                    </a:cubicBezTo>
                    <a:cubicBezTo>
                      <a:pt x="543" y="217"/>
                      <a:pt x="499" y="116"/>
                      <a:pt x="446" y="78"/>
                    </a:cubicBezTo>
                    <a:cubicBezTo>
                      <a:pt x="399" y="39"/>
                      <a:pt x="354" y="26"/>
                      <a:pt x="319" y="26"/>
                    </a:cubicBezTo>
                    <a:cubicBezTo>
                      <a:pt x="307" y="26"/>
                      <a:pt x="297" y="27"/>
                      <a:pt x="288" y="30"/>
                    </a:cubicBezTo>
                    <a:lnTo>
                      <a:pt x="288" y="30"/>
                    </a:lnTo>
                    <a:cubicBezTo>
                      <a:pt x="289" y="28"/>
                      <a:pt x="289" y="27"/>
                      <a:pt x="289" y="25"/>
                    </a:cubicBezTo>
                    <a:cubicBezTo>
                      <a:pt x="293" y="16"/>
                      <a:pt x="271" y="0"/>
                      <a:pt x="23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6" name="Google Shape;756;g11a9404f3b8_0_0"/>
            <p:cNvGrpSpPr/>
            <p:nvPr/>
          </p:nvGrpSpPr>
          <p:grpSpPr>
            <a:xfrm>
              <a:off x="1877369" y="4077333"/>
              <a:ext cx="125151" cy="189466"/>
              <a:chOff x="1877369" y="4077333"/>
              <a:chExt cx="125151" cy="189466"/>
            </a:xfrm>
          </p:grpSpPr>
          <p:sp>
            <p:nvSpPr>
              <p:cNvPr id="757" name="Google Shape;757;g11a9404f3b8_0_0"/>
              <p:cNvSpPr/>
              <p:nvPr/>
            </p:nvSpPr>
            <p:spPr>
              <a:xfrm>
                <a:off x="1884487" y="4111747"/>
                <a:ext cx="108614" cy="155052"/>
              </a:xfrm>
              <a:custGeom>
                <a:rect b="b" l="l" r="r" t="t"/>
                <a:pathLst>
                  <a:path extrusionOk="0" h="10651" w="7461">
                    <a:moveTo>
                      <a:pt x="1" y="0"/>
                    </a:moveTo>
                    <a:lnTo>
                      <a:pt x="1028" y="10650"/>
                    </a:lnTo>
                    <a:lnTo>
                      <a:pt x="6215" y="10650"/>
                    </a:lnTo>
                    <a:lnTo>
                      <a:pt x="7460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g11a9404f3b8_0_0"/>
              <p:cNvSpPr/>
              <p:nvPr/>
            </p:nvSpPr>
            <p:spPr>
              <a:xfrm>
                <a:off x="1877369" y="4091716"/>
                <a:ext cx="125151" cy="20424"/>
              </a:xfrm>
              <a:custGeom>
                <a:rect b="b" l="l" r="r" t="t"/>
                <a:pathLst>
                  <a:path extrusionOk="0" h="1403" w="8597">
                    <a:moveTo>
                      <a:pt x="490" y="0"/>
                    </a:moveTo>
                    <a:cubicBezTo>
                      <a:pt x="490" y="0"/>
                      <a:pt x="57" y="432"/>
                      <a:pt x="0" y="1403"/>
                    </a:cubicBezTo>
                    <a:lnTo>
                      <a:pt x="8435" y="1403"/>
                    </a:lnTo>
                    <a:cubicBezTo>
                      <a:pt x="8435" y="1403"/>
                      <a:pt x="8596" y="537"/>
                      <a:pt x="794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g11a9404f3b8_0_0"/>
              <p:cNvSpPr/>
              <p:nvPr/>
            </p:nvSpPr>
            <p:spPr>
              <a:xfrm>
                <a:off x="1894299" y="4077333"/>
                <a:ext cx="92688" cy="16246"/>
              </a:xfrm>
              <a:custGeom>
                <a:rect b="b" l="l" r="r" t="t"/>
                <a:pathLst>
                  <a:path extrusionOk="0" h="1116" w="6367">
                    <a:moveTo>
                      <a:pt x="5947" y="0"/>
                    </a:moveTo>
                    <a:lnTo>
                      <a:pt x="289" y="14"/>
                    </a:lnTo>
                    <a:lnTo>
                      <a:pt x="0" y="1067"/>
                    </a:lnTo>
                    <a:lnTo>
                      <a:pt x="6367" y="1115"/>
                    </a:lnTo>
                    <a:lnTo>
                      <a:pt x="594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g11a9404f3b8_0_0"/>
              <p:cNvSpPr/>
              <p:nvPr/>
            </p:nvSpPr>
            <p:spPr>
              <a:xfrm>
                <a:off x="1882901" y="4150557"/>
                <a:ext cx="110200" cy="77999"/>
              </a:xfrm>
              <a:custGeom>
                <a:rect b="b" l="l" r="r" t="t"/>
                <a:pathLst>
                  <a:path extrusionOk="0" h="5358" w="7570">
                    <a:moveTo>
                      <a:pt x="1" y="0"/>
                    </a:moveTo>
                    <a:cubicBezTo>
                      <a:pt x="1" y="97"/>
                      <a:pt x="621" y="5358"/>
                      <a:pt x="621" y="5358"/>
                    </a:cubicBezTo>
                    <a:lnTo>
                      <a:pt x="6962" y="5358"/>
                    </a:lnTo>
                    <a:lnTo>
                      <a:pt x="7569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61" name="Google Shape;761;g11a9404f3b8_0_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a9404f3b8_0_355"/>
          <p:cNvSpPr txBox="1"/>
          <p:nvPr>
            <p:ph type="ctrTitle"/>
          </p:nvPr>
        </p:nvSpPr>
        <p:spPr>
          <a:xfrm>
            <a:off x="6741400" y="457300"/>
            <a:ext cx="16338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/>
              <a:t>Evaluation</a:t>
            </a:r>
            <a:endParaRPr sz="2500"/>
          </a:p>
        </p:txBody>
      </p:sp>
      <p:sp>
        <p:nvSpPr>
          <p:cNvPr id="767" name="Google Shape;767;g11a9404f3b8_0_355"/>
          <p:cNvSpPr txBox="1"/>
          <p:nvPr>
            <p:ph idx="1" type="subTitle"/>
          </p:nvPr>
        </p:nvSpPr>
        <p:spPr>
          <a:xfrm flipH="1">
            <a:off x="651675" y="1243675"/>
            <a:ext cx="3633900" cy="33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234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To evaluate Portal das Finanças we are using Jakob Nielsen's general principles for interaction design.</a:t>
            </a:r>
            <a:endParaRPr sz="16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FFFFFF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</a:pPr>
            <a:r>
              <a:rPr lang="en" sz="1600">
                <a:solidFill>
                  <a:schemeClr val="accent3"/>
                </a:solidFill>
              </a:rPr>
              <a:t>Visibility of system status</a:t>
            </a:r>
            <a:endParaRPr sz="1600">
              <a:highlight>
                <a:srgbClr val="FFFFFF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●"/>
            </a:pPr>
            <a:r>
              <a:rPr lang="en" sz="1600">
                <a:solidFill>
                  <a:srgbClr val="333333"/>
                </a:solidFill>
              </a:rPr>
              <a:t>Match between system and the real world</a:t>
            </a:r>
            <a:endParaRPr sz="1600">
              <a:solidFill>
                <a:srgbClr val="33333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 sz="1600">
                <a:solidFill>
                  <a:schemeClr val="accent3"/>
                </a:solidFill>
              </a:rPr>
              <a:t>User control and freedom</a:t>
            </a:r>
            <a:endParaRPr sz="1800">
              <a:solidFill>
                <a:srgbClr val="333333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Char char="●"/>
            </a:pPr>
            <a:r>
              <a:rPr lang="en" sz="1600">
                <a:solidFill>
                  <a:srgbClr val="333333"/>
                </a:solidFill>
              </a:rPr>
              <a:t>Consistency and standards</a:t>
            </a:r>
            <a:endParaRPr sz="1600">
              <a:solidFill>
                <a:srgbClr val="333333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Char char="●"/>
            </a:pPr>
            <a:r>
              <a:rPr lang="en" sz="1600">
                <a:solidFill>
                  <a:srgbClr val="333333"/>
                </a:solidFill>
              </a:rPr>
              <a:t>Recognition rather than recall</a:t>
            </a:r>
            <a:endParaRPr sz="1600">
              <a:solidFill>
                <a:srgbClr val="333333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Char char="●"/>
            </a:pPr>
            <a:r>
              <a:rPr lang="en" sz="1600">
                <a:solidFill>
                  <a:srgbClr val="333333"/>
                </a:solidFill>
              </a:rPr>
              <a:t>Error prevention</a:t>
            </a:r>
            <a:endParaRPr sz="16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FFFFFF"/>
              </a:highlight>
            </a:endParaRPr>
          </a:p>
        </p:txBody>
      </p:sp>
      <p:grpSp>
        <p:nvGrpSpPr>
          <p:cNvPr id="768" name="Google Shape;768;g11a9404f3b8_0_355"/>
          <p:cNvGrpSpPr/>
          <p:nvPr/>
        </p:nvGrpSpPr>
        <p:grpSpPr>
          <a:xfrm>
            <a:off x="4477549" y="1872187"/>
            <a:ext cx="4096894" cy="2745990"/>
            <a:chOff x="1345009" y="2183101"/>
            <a:chExt cx="6753864" cy="2714770"/>
          </a:xfrm>
        </p:grpSpPr>
        <p:sp>
          <p:nvSpPr>
            <p:cNvPr id="769" name="Google Shape;769;g11a9404f3b8_0_355"/>
            <p:cNvSpPr/>
            <p:nvPr/>
          </p:nvSpPr>
          <p:spPr>
            <a:xfrm>
              <a:off x="1345009" y="2274671"/>
              <a:ext cx="6648000" cy="2623200"/>
            </a:xfrm>
            <a:prstGeom prst="roundRect">
              <a:avLst>
                <a:gd fmla="val 4313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g11a9404f3b8_0_355"/>
            <p:cNvSpPr/>
            <p:nvPr/>
          </p:nvSpPr>
          <p:spPr>
            <a:xfrm>
              <a:off x="1450873" y="2183101"/>
              <a:ext cx="6648000" cy="2623200"/>
            </a:xfrm>
            <a:prstGeom prst="roundRect">
              <a:avLst>
                <a:gd fmla="val 4313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771" name="Google Shape;771;g11a9404f3b8_0_355"/>
          <p:cNvGraphicFramePr/>
          <p:nvPr/>
        </p:nvGraphicFramePr>
        <p:xfrm>
          <a:off x="4750850" y="2099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{C4869B7E-5B05-4D64-A91B-03EE0477B0FA}</a:tableStyleId>
              </a:tblPr>
              <a:tblGrid>
                <a:gridCol w="495375"/>
                <a:gridCol w="3091050"/>
              </a:tblGrid>
              <a:tr h="402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0</a:t>
                      </a:r>
                      <a:endParaRPr sz="1200" u="none" cap="none" strike="noStrike">
                        <a:solidFill>
                          <a:srgbClr val="43434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Disagreeing on the existence of a problem</a:t>
                      </a:r>
                      <a:endParaRPr sz="1200" u="none" cap="none" strike="noStrike">
                        <a:solidFill>
                          <a:srgbClr val="434343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</a:tr>
              <a:tr h="531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1</a:t>
                      </a:r>
                      <a:endParaRPr sz="1200" u="none" cap="none" strike="noStrike">
                        <a:solidFill>
                          <a:srgbClr val="43434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Cosmetic problem only, to be fixed if there is extra time</a:t>
                      </a:r>
                      <a:endParaRPr sz="1100">
                        <a:solidFill>
                          <a:srgbClr val="434343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</a:tr>
              <a:tr h="402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2</a:t>
                      </a:r>
                      <a:endParaRPr sz="1200" u="none" cap="none" strike="noStrike">
                        <a:solidFill>
                          <a:srgbClr val="43434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Minor usability problem, low priority</a:t>
                      </a:r>
                      <a:endParaRPr sz="1200" u="none" cap="none" strike="noStrike">
                        <a:solidFill>
                          <a:srgbClr val="434343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</a:tr>
              <a:tr h="402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3</a:t>
                      </a:r>
                      <a:endParaRPr sz="1200" u="none" cap="none" strike="noStrike">
                        <a:solidFill>
                          <a:srgbClr val="43434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Major usability problem, high priority</a:t>
                      </a:r>
                      <a:endParaRPr sz="1100" u="none" cap="none" strike="noStrike">
                        <a:solidFill>
                          <a:srgbClr val="434343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</a:tr>
              <a:tr h="531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43434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4</a:t>
                      </a:r>
                      <a:endParaRPr sz="1200" u="none" cap="none" strike="noStrike">
                        <a:solidFill>
                          <a:srgbClr val="43434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Usability catastrophe: imperative fix before releasing to production</a:t>
                      </a:r>
                      <a:endParaRPr sz="1200">
                        <a:solidFill>
                          <a:srgbClr val="434343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>
                        <a:alpha val="1765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72" name="Google Shape;772;g11a9404f3b8_0_355"/>
          <p:cNvSpPr txBox="1"/>
          <p:nvPr/>
        </p:nvSpPr>
        <p:spPr>
          <a:xfrm>
            <a:off x="4477588" y="1335753"/>
            <a:ext cx="4096800" cy="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rPr>
              <a:t>Severity Scale</a:t>
            </a:r>
            <a:endParaRPr sz="1500"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773" name="Google Shape;773;g11a9404f3b8_0_3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8" name="Google Shape;778;g11a9404f3b8_0_255"/>
          <p:cNvGrpSpPr/>
          <p:nvPr/>
        </p:nvGrpSpPr>
        <p:grpSpPr>
          <a:xfrm>
            <a:off x="4534350" y="4313399"/>
            <a:ext cx="4600713" cy="150450"/>
            <a:chOff x="0" y="4397412"/>
            <a:chExt cx="4600713" cy="150450"/>
          </a:xfrm>
        </p:grpSpPr>
        <p:sp>
          <p:nvSpPr>
            <p:cNvPr id="779" name="Google Shape;779;g11a9404f3b8_0_255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g11a9404f3b8_0_255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g11a9404f3b8_0_255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g11a9404f3b8_0_255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g11a9404f3b8_0_255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rgbClr val="EBEBE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4" name="Google Shape;784;g11a9404f3b8_0_255"/>
          <p:cNvGrpSpPr/>
          <p:nvPr/>
        </p:nvGrpSpPr>
        <p:grpSpPr>
          <a:xfrm>
            <a:off x="5215723" y="1329593"/>
            <a:ext cx="3081703" cy="2757573"/>
            <a:chOff x="5215723" y="1479118"/>
            <a:chExt cx="3081703" cy="2757573"/>
          </a:xfrm>
        </p:grpSpPr>
        <p:grpSp>
          <p:nvGrpSpPr>
            <p:cNvPr id="785" name="Google Shape;785;g11a9404f3b8_0_255"/>
            <p:cNvGrpSpPr/>
            <p:nvPr/>
          </p:nvGrpSpPr>
          <p:grpSpPr>
            <a:xfrm>
              <a:off x="5215723" y="1707350"/>
              <a:ext cx="3081703" cy="2529341"/>
              <a:chOff x="5150194" y="1591500"/>
              <a:chExt cx="3081703" cy="2529341"/>
            </a:xfrm>
          </p:grpSpPr>
          <p:sp>
            <p:nvSpPr>
              <p:cNvPr id="786" name="Google Shape;786;g11a9404f3b8_0_255"/>
              <p:cNvSpPr/>
              <p:nvPr/>
            </p:nvSpPr>
            <p:spPr>
              <a:xfrm>
                <a:off x="5150194" y="1591500"/>
                <a:ext cx="1147444" cy="2529341"/>
              </a:xfrm>
              <a:custGeom>
                <a:rect b="b" l="l" r="r" t="t"/>
                <a:pathLst>
                  <a:path extrusionOk="0" h="64368" w="46540">
                    <a:moveTo>
                      <a:pt x="45240" y="58"/>
                    </a:moveTo>
                    <a:cubicBezTo>
                      <a:pt x="45926" y="58"/>
                      <a:pt x="46482" y="614"/>
                      <a:pt x="46482" y="1299"/>
                    </a:cubicBezTo>
                    <a:lnTo>
                      <a:pt x="46482" y="63068"/>
                    </a:lnTo>
                    <a:cubicBezTo>
                      <a:pt x="46482" y="63753"/>
                      <a:pt x="45926" y="64310"/>
                      <a:pt x="45240" y="64310"/>
                    </a:cubicBezTo>
                    <a:lnTo>
                      <a:pt x="1299" y="64310"/>
                    </a:lnTo>
                    <a:cubicBezTo>
                      <a:pt x="615" y="64310"/>
                      <a:pt x="58" y="63753"/>
                      <a:pt x="58" y="63068"/>
                    </a:cubicBezTo>
                    <a:lnTo>
                      <a:pt x="58" y="1299"/>
                    </a:lnTo>
                    <a:cubicBezTo>
                      <a:pt x="58" y="614"/>
                      <a:pt x="615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2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2" y="64368"/>
                      <a:pt x="1299" y="64368"/>
                    </a:cubicBezTo>
                    <a:lnTo>
                      <a:pt x="45240" y="64368"/>
                    </a:lnTo>
                    <a:cubicBezTo>
                      <a:pt x="45958" y="64368"/>
                      <a:pt x="46539" y="63786"/>
                      <a:pt x="46539" y="63068"/>
                    </a:cubicBezTo>
                    <a:lnTo>
                      <a:pt x="46539" y="1299"/>
                    </a:lnTo>
                    <a:cubicBezTo>
                      <a:pt x="46539" y="582"/>
                      <a:pt x="45958" y="0"/>
                      <a:pt x="452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g11a9404f3b8_0_255"/>
              <p:cNvSpPr/>
              <p:nvPr/>
            </p:nvSpPr>
            <p:spPr>
              <a:xfrm>
                <a:off x="6402990" y="1591500"/>
                <a:ext cx="1828907" cy="2529341"/>
              </a:xfrm>
              <a:custGeom>
                <a:rect b="b" l="l" r="r" t="t"/>
                <a:pathLst>
                  <a:path extrusionOk="0" h="64368" w="46543">
                    <a:moveTo>
                      <a:pt x="45243" y="58"/>
                    </a:moveTo>
                    <a:cubicBezTo>
                      <a:pt x="45928" y="58"/>
                      <a:pt x="46485" y="614"/>
                      <a:pt x="46485" y="1299"/>
                    </a:cubicBezTo>
                    <a:lnTo>
                      <a:pt x="46485" y="63068"/>
                    </a:lnTo>
                    <a:cubicBezTo>
                      <a:pt x="46485" y="63753"/>
                      <a:pt x="45928" y="64310"/>
                      <a:pt x="45243" y="64310"/>
                    </a:cubicBezTo>
                    <a:lnTo>
                      <a:pt x="1299" y="64310"/>
                    </a:lnTo>
                    <a:cubicBezTo>
                      <a:pt x="617" y="64310"/>
                      <a:pt x="57" y="63753"/>
                      <a:pt x="57" y="63068"/>
                    </a:cubicBezTo>
                    <a:lnTo>
                      <a:pt x="57" y="1299"/>
                    </a:lnTo>
                    <a:cubicBezTo>
                      <a:pt x="57" y="614"/>
                      <a:pt x="617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5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5" y="64368"/>
                      <a:pt x="1299" y="64368"/>
                    </a:cubicBezTo>
                    <a:lnTo>
                      <a:pt x="45243" y="64368"/>
                    </a:lnTo>
                    <a:cubicBezTo>
                      <a:pt x="45961" y="64368"/>
                      <a:pt x="46542" y="63786"/>
                      <a:pt x="46542" y="63068"/>
                    </a:cubicBezTo>
                    <a:lnTo>
                      <a:pt x="46542" y="1299"/>
                    </a:lnTo>
                    <a:cubicBezTo>
                      <a:pt x="46542" y="582"/>
                      <a:pt x="45961" y="0"/>
                      <a:pt x="4524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88" name="Google Shape;788;g11a9404f3b8_0_255"/>
            <p:cNvGrpSpPr/>
            <p:nvPr/>
          </p:nvGrpSpPr>
          <p:grpSpPr>
            <a:xfrm>
              <a:off x="5723516" y="1479118"/>
              <a:ext cx="2288423" cy="1787927"/>
              <a:chOff x="5723516" y="1479118"/>
              <a:chExt cx="2288423" cy="1787927"/>
            </a:xfrm>
          </p:grpSpPr>
          <p:sp>
            <p:nvSpPr>
              <p:cNvPr id="789" name="Google Shape;789;g11a9404f3b8_0_255"/>
              <p:cNvSpPr/>
              <p:nvPr/>
            </p:nvSpPr>
            <p:spPr>
              <a:xfrm>
                <a:off x="5723516" y="1479118"/>
                <a:ext cx="2288423" cy="291294"/>
              </a:xfrm>
              <a:custGeom>
                <a:rect b="b" l="l" r="r" t="t"/>
                <a:pathLst>
                  <a:path extrusionOk="0" h="7413" w="58237">
                    <a:moveTo>
                      <a:pt x="1756" y="1"/>
                    </a:moveTo>
                    <a:cubicBezTo>
                      <a:pt x="791" y="1"/>
                      <a:pt x="1" y="794"/>
                      <a:pt x="1" y="1760"/>
                    </a:cubicBezTo>
                    <a:lnTo>
                      <a:pt x="1" y="7413"/>
                    </a:lnTo>
                    <a:lnTo>
                      <a:pt x="58237" y="7413"/>
                    </a:lnTo>
                    <a:lnTo>
                      <a:pt x="58237" y="1760"/>
                    </a:lnTo>
                    <a:cubicBezTo>
                      <a:pt x="58237" y="794"/>
                      <a:pt x="57448" y="1"/>
                      <a:pt x="564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g11a9404f3b8_0_255"/>
              <p:cNvSpPr/>
              <p:nvPr/>
            </p:nvSpPr>
            <p:spPr>
              <a:xfrm>
                <a:off x="622944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7" y="0"/>
                      <a:pt x="1" y="595"/>
                      <a:pt x="1" y="1328"/>
                    </a:cubicBezTo>
                    <a:cubicBezTo>
                      <a:pt x="1" y="2060"/>
                      <a:pt x="597" y="2656"/>
                      <a:pt x="1329" y="2656"/>
                    </a:cubicBezTo>
                    <a:cubicBezTo>
                      <a:pt x="2065" y="2656"/>
                      <a:pt x="2656" y="2060"/>
                      <a:pt x="2656" y="1328"/>
                    </a:cubicBezTo>
                    <a:cubicBezTo>
                      <a:pt x="2656" y="595"/>
                      <a:pt x="2065" y="0"/>
                      <a:pt x="1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g11a9404f3b8_0_255"/>
              <p:cNvSpPr/>
              <p:nvPr/>
            </p:nvSpPr>
            <p:spPr>
              <a:xfrm>
                <a:off x="6044560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8" y="0"/>
                    </a:moveTo>
                    <a:cubicBezTo>
                      <a:pt x="596" y="0"/>
                      <a:pt x="0" y="595"/>
                      <a:pt x="0" y="1328"/>
                    </a:cubicBezTo>
                    <a:cubicBezTo>
                      <a:pt x="0" y="2060"/>
                      <a:pt x="596" y="2656"/>
                      <a:pt x="1328" y="2656"/>
                    </a:cubicBezTo>
                    <a:cubicBezTo>
                      <a:pt x="2060" y="2656"/>
                      <a:pt x="2656" y="2060"/>
                      <a:pt x="2656" y="1328"/>
                    </a:cubicBezTo>
                    <a:cubicBezTo>
                      <a:pt x="2656" y="595"/>
                      <a:pt x="2060" y="0"/>
                      <a:pt x="13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g11a9404f3b8_0_255"/>
              <p:cNvSpPr/>
              <p:nvPr/>
            </p:nvSpPr>
            <p:spPr>
              <a:xfrm>
                <a:off x="585963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3" y="0"/>
                      <a:pt x="0" y="595"/>
                      <a:pt x="0" y="1328"/>
                    </a:cubicBezTo>
                    <a:cubicBezTo>
                      <a:pt x="0" y="2060"/>
                      <a:pt x="593" y="2656"/>
                      <a:pt x="1329" y="2656"/>
                    </a:cubicBezTo>
                    <a:cubicBezTo>
                      <a:pt x="2061" y="2656"/>
                      <a:pt x="2656" y="2060"/>
                      <a:pt x="2656" y="1328"/>
                    </a:cubicBezTo>
                    <a:cubicBezTo>
                      <a:pt x="2656" y="595"/>
                      <a:pt x="2061" y="0"/>
                      <a:pt x="1329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g11a9404f3b8_0_255"/>
              <p:cNvSpPr/>
              <p:nvPr/>
            </p:nvSpPr>
            <p:spPr>
              <a:xfrm>
                <a:off x="5723516" y="1770377"/>
                <a:ext cx="2288423" cy="1496668"/>
              </a:xfrm>
              <a:custGeom>
                <a:rect b="b" l="l" r="r" t="t"/>
                <a:pathLst>
                  <a:path extrusionOk="0" h="38088" w="58237">
                    <a:moveTo>
                      <a:pt x="1" y="1"/>
                    </a:moveTo>
                    <a:lnTo>
                      <a:pt x="1" y="36332"/>
                    </a:lnTo>
                    <a:cubicBezTo>
                      <a:pt x="1" y="37297"/>
                      <a:pt x="791" y="38087"/>
                      <a:pt x="1756" y="38087"/>
                    </a:cubicBezTo>
                    <a:lnTo>
                      <a:pt x="56482" y="38087"/>
                    </a:lnTo>
                    <a:cubicBezTo>
                      <a:pt x="57448" y="38087"/>
                      <a:pt x="58237" y="37297"/>
                      <a:pt x="58237" y="36332"/>
                    </a:cubicBezTo>
                    <a:lnTo>
                      <a:pt x="5823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94" name="Google Shape;794;g11a9404f3b8_0_255"/>
          <p:cNvSpPr txBox="1"/>
          <p:nvPr>
            <p:ph type="ctrTitle"/>
          </p:nvPr>
        </p:nvSpPr>
        <p:spPr>
          <a:xfrm>
            <a:off x="938625" y="1723050"/>
            <a:ext cx="2587500" cy="169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02.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Heuristic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Evaluation</a:t>
            </a:r>
            <a:endParaRPr/>
          </a:p>
        </p:txBody>
      </p:sp>
      <p:grpSp>
        <p:nvGrpSpPr>
          <p:cNvPr id="795" name="Google Shape;795;g11a9404f3b8_0_255"/>
          <p:cNvGrpSpPr/>
          <p:nvPr/>
        </p:nvGrpSpPr>
        <p:grpSpPr>
          <a:xfrm>
            <a:off x="4394088" y="3149994"/>
            <a:ext cx="1221060" cy="1220197"/>
            <a:chOff x="4394088" y="3299519"/>
            <a:chExt cx="1221060" cy="1220197"/>
          </a:xfrm>
        </p:grpSpPr>
        <p:sp>
          <p:nvSpPr>
            <p:cNvPr id="796" name="Google Shape;796;g11a9404f3b8_0_255"/>
            <p:cNvSpPr/>
            <p:nvPr/>
          </p:nvSpPr>
          <p:spPr>
            <a:xfrm>
              <a:off x="5004504" y="3380350"/>
              <a:ext cx="610644" cy="1139359"/>
            </a:xfrm>
            <a:custGeom>
              <a:rect b="b" l="l" r="r" t="t"/>
              <a:pathLst>
                <a:path extrusionOk="0" h="28995" w="15540">
                  <a:moveTo>
                    <a:pt x="7768" y="1"/>
                  </a:moveTo>
                  <a:lnTo>
                    <a:pt x="5740" y="3515"/>
                  </a:lnTo>
                  <a:cubicBezTo>
                    <a:pt x="9175" y="5492"/>
                    <a:pt x="11486" y="9203"/>
                    <a:pt x="11486" y="13457"/>
                  </a:cubicBezTo>
                  <a:cubicBezTo>
                    <a:pt x="11486" y="19799"/>
                    <a:pt x="6343" y="24939"/>
                    <a:pt x="1" y="24939"/>
                  </a:cubicBezTo>
                  <a:lnTo>
                    <a:pt x="1" y="28995"/>
                  </a:lnTo>
                  <a:cubicBezTo>
                    <a:pt x="8579" y="28995"/>
                    <a:pt x="15539" y="22035"/>
                    <a:pt x="15539" y="13457"/>
                  </a:cubicBezTo>
                  <a:cubicBezTo>
                    <a:pt x="15539" y="7707"/>
                    <a:pt x="12412" y="2685"/>
                    <a:pt x="7768" y="1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g11a9404f3b8_0_255"/>
            <p:cNvSpPr/>
            <p:nvPr/>
          </p:nvSpPr>
          <p:spPr>
            <a:xfrm>
              <a:off x="4394088" y="3909150"/>
              <a:ext cx="610448" cy="610566"/>
            </a:xfrm>
            <a:custGeom>
              <a:rect b="b" l="l" r="r" t="t"/>
              <a:pathLst>
                <a:path extrusionOk="0" h="15538" w="15535">
                  <a:moveTo>
                    <a:pt x="0" y="0"/>
                  </a:moveTo>
                  <a:cubicBezTo>
                    <a:pt x="0" y="4117"/>
                    <a:pt x="1641" y="8076"/>
                    <a:pt x="4551" y="10984"/>
                  </a:cubicBezTo>
                  <a:cubicBezTo>
                    <a:pt x="7462" y="13894"/>
                    <a:pt x="11418" y="15538"/>
                    <a:pt x="15535" y="15538"/>
                  </a:cubicBezTo>
                  <a:lnTo>
                    <a:pt x="15535" y="11482"/>
                  </a:lnTo>
                  <a:cubicBezTo>
                    <a:pt x="9196" y="11482"/>
                    <a:pt x="4053" y="6342"/>
                    <a:pt x="4053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g11a9404f3b8_0_255"/>
            <p:cNvSpPr/>
            <p:nvPr/>
          </p:nvSpPr>
          <p:spPr>
            <a:xfrm>
              <a:off x="4394088" y="3299519"/>
              <a:ext cx="915691" cy="609662"/>
            </a:xfrm>
            <a:custGeom>
              <a:rect b="b" l="l" r="r" t="t"/>
              <a:pathLst>
                <a:path extrusionOk="0" h="15515" w="23303">
                  <a:moveTo>
                    <a:pt x="15601" y="0"/>
                  </a:moveTo>
                  <a:cubicBezTo>
                    <a:pt x="10214" y="0"/>
                    <a:pt x="4947" y="2787"/>
                    <a:pt x="2078" y="7750"/>
                  </a:cubicBezTo>
                  <a:cubicBezTo>
                    <a:pt x="721" y="10104"/>
                    <a:pt x="0" y="12790"/>
                    <a:pt x="0" y="15514"/>
                  </a:cubicBezTo>
                  <a:lnTo>
                    <a:pt x="4053" y="15514"/>
                  </a:lnTo>
                  <a:cubicBezTo>
                    <a:pt x="4053" y="9168"/>
                    <a:pt x="9196" y="4031"/>
                    <a:pt x="15535" y="4031"/>
                  </a:cubicBezTo>
                  <a:cubicBezTo>
                    <a:pt x="17627" y="4031"/>
                    <a:pt x="19590" y="4588"/>
                    <a:pt x="21274" y="5572"/>
                  </a:cubicBezTo>
                  <a:lnTo>
                    <a:pt x="23302" y="2058"/>
                  </a:lnTo>
                  <a:cubicBezTo>
                    <a:pt x="20882" y="662"/>
                    <a:pt x="18227" y="0"/>
                    <a:pt x="15601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9" name="Google Shape;799;g11a9404f3b8_0_255"/>
          <p:cNvSpPr/>
          <p:nvPr/>
        </p:nvSpPr>
        <p:spPr>
          <a:xfrm>
            <a:off x="4670099" y="3237152"/>
            <a:ext cx="2593" cy="5973"/>
          </a:xfrm>
          <a:custGeom>
            <a:rect b="b" l="l" r="r" t="t"/>
            <a:pathLst>
              <a:path extrusionOk="0" h="152" w="66">
                <a:moveTo>
                  <a:pt x="65" y="1"/>
                </a:moveTo>
                <a:cubicBezTo>
                  <a:pt x="54" y="1"/>
                  <a:pt x="40" y="4"/>
                  <a:pt x="29" y="12"/>
                </a:cubicBezTo>
                <a:cubicBezTo>
                  <a:pt x="4" y="30"/>
                  <a:pt x="0" y="65"/>
                  <a:pt x="19" y="90"/>
                </a:cubicBezTo>
                <a:cubicBezTo>
                  <a:pt x="32" y="112"/>
                  <a:pt x="50" y="130"/>
                  <a:pt x="65" y="152"/>
                </a:cubicBezTo>
                <a:lnTo>
                  <a:pt x="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g11a9404f3b8_0_255"/>
          <p:cNvSpPr/>
          <p:nvPr/>
        </p:nvSpPr>
        <p:spPr>
          <a:xfrm>
            <a:off x="8052890" y="3127164"/>
            <a:ext cx="2554" cy="4951"/>
          </a:xfrm>
          <a:custGeom>
            <a:rect b="b" l="l" r="r" t="t"/>
            <a:pathLst>
              <a:path extrusionOk="0" h="126" w="65">
                <a:moveTo>
                  <a:pt x="0" y="0"/>
                </a:moveTo>
                <a:lnTo>
                  <a:pt x="0" y="126"/>
                </a:lnTo>
                <a:cubicBezTo>
                  <a:pt x="18" y="126"/>
                  <a:pt x="36" y="116"/>
                  <a:pt x="47" y="98"/>
                </a:cubicBezTo>
                <a:cubicBezTo>
                  <a:pt x="65" y="73"/>
                  <a:pt x="58" y="36"/>
                  <a:pt x="29" y="18"/>
                </a:cubicBezTo>
                <a:cubicBezTo>
                  <a:pt x="18" y="15"/>
                  <a:pt x="11" y="8"/>
                  <a:pt x="0" y="0"/>
                </a:cubicBezTo>
                <a:close/>
              </a:path>
            </a:pathLst>
          </a:custGeom>
          <a:solidFill>
            <a:srgbClr val="FE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g11a9404f3b8_0_255"/>
          <p:cNvSpPr/>
          <p:nvPr/>
        </p:nvSpPr>
        <p:spPr>
          <a:xfrm>
            <a:off x="4670099" y="2168078"/>
            <a:ext cx="2593" cy="4833"/>
          </a:xfrm>
          <a:custGeom>
            <a:rect b="b" l="l" r="r" t="t"/>
            <a:pathLst>
              <a:path extrusionOk="0" h="123" w="66">
                <a:moveTo>
                  <a:pt x="65" y="0"/>
                </a:moveTo>
                <a:cubicBezTo>
                  <a:pt x="54" y="4"/>
                  <a:pt x="47" y="7"/>
                  <a:pt x="37" y="15"/>
                </a:cubicBezTo>
                <a:cubicBezTo>
                  <a:pt x="11" y="29"/>
                  <a:pt x="0" y="65"/>
                  <a:pt x="15" y="90"/>
                </a:cubicBezTo>
                <a:cubicBezTo>
                  <a:pt x="25" y="111"/>
                  <a:pt x="44" y="122"/>
                  <a:pt x="65" y="122"/>
                </a:cubicBezTo>
                <a:lnTo>
                  <a:pt x="65" y="0"/>
                </a:lnTo>
                <a:close/>
              </a:path>
            </a:pathLst>
          </a:custGeom>
          <a:solidFill>
            <a:srgbClr val="D6E4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g11a9404f3b8_0_255"/>
          <p:cNvSpPr/>
          <p:nvPr/>
        </p:nvSpPr>
        <p:spPr>
          <a:xfrm>
            <a:off x="8052890" y="2518830"/>
            <a:ext cx="2554" cy="5973"/>
          </a:xfrm>
          <a:custGeom>
            <a:rect b="b" l="l" r="r" t="t"/>
            <a:pathLst>
              <a:path extrusionOk="0" h="152" w="65">
                <a:moveTo>
                  <a:pt x="0" y="0"/>
                </a:moveTo>
                <a:lnTo>
                  <a:pt x="0" y="151"/>
                </a:lnTo>
                <a:cubicBezTo>
                  <a:pt x="15" y="134"/>
                  <a:pt x="29" y="112"/>
                  <a:pt x="43" y="94"/>
                </a:cubicBezTo>
                <a:cubicBezTo>
                  <a:pt x="65" y="69"/>
                  <a:pt x="58" y="33"/>
                  <a:pt x="36" y="15"/>
                </a:cubicBezTo>
                <a:cubicBezTo>
                  <a:pt x="25" y="8"/>
                  <a:pt x="11" y="0"/>
                  <a:pt x="0" y="0"/>
                </a:cubicBezTo>
                <a:close/>
              </a:path>
            </a:pathLst>
          </a:custGeom>
          <a:solidFill>
            <a:srgbClr val="CCD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3" name="Google Shape;803;g11a9404f3b8_0_255"/>
          <p:cNvGrpSpPr/>
          <p:nvPr/>
        </p:nvGrpSpPr>
        <p:grpSpPr>
          <a:xfrm>
            <a:off x="4710406" y="1665960"/>
            <a:ext cx="3380414" cy="2313100"/>
            <a:chOff x="4710406" y="1815485"/>
            <a:chExt cx="3380414" cy="2313100"/>
          </a:xfrm>
        </p:grpSpPr>
        <p:sp>
          <p:nvSpPr>
            <p:cNvPr id="804" name="Google Shape;804;g11a9404f3b8_0_255"/>
            <p:cNvSpPr/>
            <p:nvPr/>
          </p:nvSpPr>
          <p:spPr>
            <a:xfrm>
              <a:off x="4710406" y="1815485"/>
              <a:ext cx="3380234" cy="2313100"/>
            </a:xfrm>
            <a:custGeom>
              <a:rect b="b" l="l" r="r" t="t"/>
              <a:pathLst>
                <a:path extrusionOk="0" h="58865" w="86022">
                  <a:moveTo>
                    <a:pt x="2190" y="1"/>
                  </a:moveTo>
                  <a:cubicBezTo>
                    <a:pt x="987" y="1"/>
                    <a:pt x="0" y="983"/>
                    <a:pt x="0" y="2186"/>
                  </a:cubicBezTo>
                  <a:lnTo>
                    <a:pt x="0" y="56679"/>
                  </a:lnTo>
                  <a:cubicBezTo>
                    <a:pt x="0" y="57881"/>
                    <a:pt x="987" y="58865"/>
                    <a:pt x="2190" y="58865"/>
                  </a:cubicBezTo>
                  <a:lnTo>
                    <a:pt x="83832" y="58865"/>
                  </a:lnTo>
                  <a:cubicBezTo>
                    <a:pt x="85034" y="58865"/>
                    <a:pt x="86021" y="57881"/>
                    <a:pt x="86021" y="56679"/>
                  </a:cubicBezTo>
                  <a:lnTo>
                    <a:pt x="86021" y="2186"/>
                  </a:lnTo>
                  <a:cubicBezTo>
                    <a:pt x="86021" y="983"/>
                    <a:pt x="85034" y="1"/>
                    <a:pt x="83832" y="1"/>
                  </a:cubicBezTo>
                  <a:close/>
                </a:path>
              </a:pathLst>
            </a:custGeom>
            <a:solidFill>
              <a:srgbClr val="434343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g11a9404f3b8_0_255"/>
            <p:cNvSpPr/>
            <p:nvPr/>
          </p:nvSpPr>
          <p:spPr>
            <a:xfrm>
              <a:off x="4710425" y="2037750"/>
              <a:ext cx="3380234" cy="1927813"/>
            </a:xfrm>
            <a:custGeom>
              <a:rect b="b" l="l" r="r" t="t"/>
              <a:pathLst>
                <a:path extrusionOk="0" h="49060" w="86022">
                  <a:moveTo>
                    <a:pt x="0" y="1"/>
                  </a:moveTo>
                  <a:lnTo>
                    <a:pt x="0" y="49059"/>
                  </a:lnTo>
                  <a:lnTo>
                    <a:pt x="86021" y="49059"/>
                  </a:lnTo>
                  <a:lnTo>
                    <a:pt x="86021" y="1"/>
                  </a:lnTo>
                  <a:close/>
                </a:path>
              </a:pathLst>
            </a:custGeom>
            <a:solidFill>
              <a:srgbClr val="F8F8F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06" name="Google Shape;806;g11a9404f3b8_0_255"/>
            <p:cNvGrpSpPr/>
            <p:nvPr/>
          </p:nvGrpSpPr>
          <p:grpSpPr>
            <a:xfrm>
              <a:off x="4710585" y="2281922"/>
              <a:ext cx="3380235" cy="1683653"/>
              <a:chOff x="4710585" y="2281922"/>
              <a:chExt cx="3380235" cy="1683653"/>
            </a:xfrm>
          </p:grpSpPr>
          <p:sp>
            <p:nvSpPr>
              <p:cNvPr id="807" name="Google Shape;807;g11a9404f3b8_0_255"/>
              <p:cNvSpPr/>
              <p:nvPr/>
            </p:nvSpPr>
            <p:spPr>
              <a:xfrm>
                <a:off x="4710585" y="3230006"/>
                <a:ext cx="3380234" cy="447295"/>
              </a:xfrm>
              <a:custGeom>
                <a:rect b="b" l="l" r="r" t="t"/>
                <a:pathLst>
                  <a:path extrusionOk="0" h="11383" w="86022">
                    <a:moveTo>
                      <a:pt x="84485" y="464"/>
                    </a:moveTo>
                    <a:lnTo>
                      <a:pt x="84485" y="582"/>
                    </a:lnTo>
                    <a:cubicBezTo>
                      <a:pt x="85006" y="769"/>
                      <a:pt x="85512" y="1009"/>
                      <a:pt x="85989" y="1304"/>
                    </a:cubicBezTo>
                    <a:cubicBezTo>
                      <a:pt x="86000" y="1311"/>
                      <a:pt x="86011" y="1314"/>
                      <a:pt x="86021" y="1314"/>
                    </a:cubicBezTo>
                    <a:lnTo>
                      <a:pt x="86021" y="1188"/>
                    </a:lnTo>
                    <a:cubicBezTo>
                      <a:pt x="85534" y="890"/>
                      <a:pt x="85017" y="650"/>
                      <a:pt x="84485" y="464"/>
                    </a:cubicBezTo>
                    <a:close/>
                    <a:moveTo>
                      <a:pt x="0" y="3988"/>
                    </a:moveTo>
                    <a:lnTo>
                      <a:pt x="0" y="4139"/>
                    </a:lnTo>
                    <a:cubicBezTo>
                      <a:pt x="467" y="4760"/>
                      <a:pt x="980" y="5348"/>
                      <a:pt x="1536" y="5898"/>
                    </a:cubicBezTo>
                    <a:lnTo>
                      <a:pt x="1536" y="5740"/>
                    </a:lnTo>
                    <a:cubicBezTo>
                      <a:pt x="994" y="5194"/>
                      <a:pt x="499" y="4620"/>
                      <a:pt x="47" y="4009"/>
                    </a:cubicBezTo>
                    <a:cubicBezTo>
                      <a:pt x="36" y="3996"/>
                      <a:pt x="18" y="3988"/>
                      <a:pt x="0" y="3988"/>
                    </a:cubicBezTo>
                    <a:close/>
                    <a:moveTo>
                      <a:pt x="81772" y="0"/>
                    </a:moveTo>
                    <a:cubicBezTo>
                      <a:pt x="80738" y="0"/>
                      <a:pt x="79708" y="201"/>
                      <a:pt x="78764" y="603"/>
                    </a:cubicBezTo>
                    <a:cubicBezTo>
                      <a:pt x="77540" y="1131"/>
                      <a:pt x="76470" y="1971"/>
                      <a:pt x="75437" y="2785"/>
                    </a:cubicBezTo>
                    <a:cubicBezTo>
                      <a:pt x="74690" y="3375"/>
                      <a:pt x="73918" y="3984"/>
                      <a:pt x="73093" y="4469"/>
                    </a:cubicBezTo>
                    <a:cubicBezTo>
                      <a:pt x="71201" y="5578"/>
                      <a:pt x="68918" y="6128"/>
                      <a:pt x="66183" y="6128"/>
                    </a:cubicBezTo>
                    <a:cubicBezTo>
                      <a:pt x="64687" y="6128"/>
                      <a:pt x="63054" y="5966"/>
                      <a:pt x="61276" y="5636"/>
                    </a:cubicBezTo>
                    <a:cubicBezTo>
                      <a:pt x="59949" y="5388"/>
                      <a:pt x="58603" y="5076"/>
                      <a:pt x="57304" y="4774"/>
                    </a:cubicBezTo>
                    <a:cubicBezTo>
                      <a:pt x="54662" y="4160"/>
                      <a:pt x="51930" y="3525"/>
                      <a:pt x="49203" y="3418"/>
                    </a:cubicBezTo>
                    <a:cubicBezTo>
                      <a:pt x="48911" y="3406"/>
                      <a:pt x="48625" y="3399"/>
                      <a:pt x="48337" y="3399"/>
                    </a:cubicBezTo>
                    <a:cubicBezTo>
                      <a:pt x="46183" y="3399"/>
                      <a:pt x="44066" y="3711"/>
                      <a:pt x="41980" y="4207"/>
                    </a:cubicBezTo>
                    <a:lnTo>
                      <a:pt x="41980" y="4326"/>
                    </a:lnTo>
                    <a:cubicBezTo>
                      <a:pt x="44066" y="3827"/>
                      <a:pt x="46183" y="3514"/>
                      <a:pt x="48337" y="3514"/>
                    </a:cubicBezTo>
                    <a:cubicBezTo>
                      <a:pt x="48625" y="3514"/>
                      <a:pt x="48911" y="3518"/>
                      <a:pt x="49195" y="3532"/>
                    </a:cubicBezTo>
                    <a:cubicBezTo>
                      <a:pt x="51916" y="3636"/>
                      <a:pt x="54640" y="4271"/>
                      <a:pt x="57274" y="4885"/>
                    </a:cubicBezTo>
                    <a:cubicBezTo>
                      <a:pt x="58578" y="5187"/>
                      <a:pt x="59927" y="5499"/>
                      <a:pt x="61255" y="5747"/>
                    </a:cubicBezTo>
                    <a:cubicBezTo>
                      <a:pt x="63039" y="6077"/>
                      <a:pt x="64679" y="6242"/>
                      <a:pt x="66183" y="6242"/>
                    </a:cubicBezTo>
                    <a:cubicBezTo>
                      <a:pt x="68940" y="6242"/>
                      <a:pt x="71241" y="5686"/>
                      <a:pt x="73151" y="4566"/>
                    </a:cubicBezTo>
                    <a:cubicBezTo>
                      <a:pt x="73983" y="4077"/>
                      <a:pt x="74758" y="3468"/>
                      <a:pt x="75508" y="2876"/>
                    </a:cubicBezTo>
                    <a:cubicBezTo>
                      <a:pt x="76535" y="2064"/>
                      <a:pt x="77597" y="1228"/>
                      <a:pt x="78810" y="708"/>
                    </a:cubicBezTo>
                    <a:cubicBezTo>
                      <a:pt x="79740" y="309"/>
                      <a:pt x="80753" y="115"/>
                      <a:pt x="81772" y="115"/>
                    </a:cubicBezTo>
                    <a:cubicBezTo>
                      <a:pt x="82648" y="115"/>
                      <a:pt x="83531" y="259"/>
                      <a:pt x="84371" y="542"/>
                    </a:cubicBezTo>
                    <a:lnTo>
                      <a:pt x="84371" y="424"/>
                    </a:lnTo>
                    <a:cubicBezTo>
                      <a:pt x="83531" y="144"/>
                      <a:pt x="82648" y="0"/>
                      <a:pt x="81772" y="0"/>
                    </a:cubicBezTo>
                    <a:close/>
                    <a:moveTo>
                      <a:pt x="37756" y="5439"/>
                    </a:moveTo>
                    <a:cubicBezTo>
                      <a:pt x="36091" y="5994"/>
                      <a:pt x="34446" y="6619"/>
                      <a:pt x="32817" y="7233"/>
                    </a:cubicBezTo>
                    <a:cubicBezTo>
                      <a:pt x="31177" y="7854"/>
                      <a:pt x="29483" y="8497"/>
                      <a:pt x="27806" y="9057"/>
                    </a:cubicBezTo>
                    <a:cubicBezTo>
                      <a:pt x="23360" y="10546"/>
                      <a:pt x="19530" y="11267"/>
                      <a:pt x="15983" y="11267"/>
                    </a:cubicBezTo>
                    <a:cubicBezTo>
                      <a:pt x="15014" y="11267"/>
                      <a:pt x="14066" y="11214"/>
                      <a:pt x="13137" y="11106"/>
                    </a:cubicBezTo>
                    <a:cubicBezTo>
                      <a:pt x="8614" y="10589"/>
                      <a:pt x="4551" y="8708"/>
                      <a:pt x="1651" y="5851"/>
                    </a:cubicBezTo>
                    <a:lnTo>
                      <a:pt x="1651" y="6009"/>
                    </a:lnTo>
                    <a:cubicBezTo>
                      <a:pt x="4562" y="8841"/>
                      <a:pt x="8618" y="10704"/>
                      <a:pt x="13122" y="11220"/>
                    </a:cubicBezTo>
                    <a:cubicBezTo>
                      <a:pt x="14060" y="11328"/>
                      <a:pt x="15011" y="11382"/>
                      <a:pt x="15983" y="11382"/>
                    </a:cubicBezTo>
                    <a:cubicBezTo>
                      <a:pt x="19540" y="11382"/>
                      <a:pt x="23381" y="10657"/>
                      <a:pt x="27843" y="9164"/>
                    </a:cubicBezTo>
                    <a:cubicBezTo>
                      <a:pt x="29522" y="8604"/>
                      <a:pt x="31216" y="7962"/>
                      <a:pt x="32860" y="7341"/>
                    </a:cubicBezTo>
                    <a:cubicBezTo>
                      <a:pt x="34472" y="6731"/>
                      <a:pt x="36105" y="6113"/>
                      <a:pt x="37756" y="5557"/>
                    </a:cubicBezTo>
                    <a:lnTo>
                      <a:pt x="37756" y="5439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08" name="Google Shape;808;g11a9404f3b8_0_255"/>
              <p:cNvGrpSpPr/>
              <p:nvPr/>
            </p:nvGrpSpPr>
            <p:grpSpPr>
              <a:xfrm>
                <a:off x="4710585" y="2281922"/>
                <a:ext cx="3380235" cy="634850"/>
                <a:chOff x="4672653" y="2281922"/>
                <a:chExt cx="3380235" cy="634850"/>
              </a:xfrm>
            </p:grpSpPr>
            <p:sp>
              <p:nvSpPr>
                <p:cNvPr id="809" name="Google Shape;809;g11a9404f3b8_0_255"/>
                <p:cNvSpPr/>
                <p:nvPr/>
              </p:nvSpPr>
              <p:spPr>
                <a:xfrm>
                  <a:off x="4672653" y="2293200"/>
                  <a:ext cx="60514" cy="29235"/>
                </a:xfrm>
                <a:custGeom>
                  <a:rect b="b" l="l" r="r" t="t"/>
                  <a:pathLst>
                    <a:path extrusionOk="0" h="744" w="1540">
                      <a:moveTo>
                        <a:pt x="1539" y="0"/>
                      </a:moveTo>
                      <a:lnTo>
                        <a:pt x="1539" y="0"/>
                      </a:lnTo>
                      <a:cubicBezTo>
                        <a:pt x="1005" y="151"/>
                        <a:pt x="489" y="356"/>
                        <a:pt x="0" y="621"/>
                      </a:cubicBezTo>
                      <a:lnTo>
                        <a:pt x="0" y="743"/>
                      </a:lnTo>
                      <a:cubicBezTo>
                        <a:pt x="7" y="743"/>
                        <a:pt x="18" y="739"/>
                        <a:pt x="25" y="736"/>
                      </a:cubicBezTo>
                      <a:cubicBezTo>
                        <a:pt x="506" y="474"/>
                        <a:pt x="1012" y="270"/>
                        <a:pt x="1536" y="119"/>
                      </a:cubicBezTo>
                      <a:cubicBezTo>
                        <a:pt x="1536" y="79"/>
                        <a:pt x="1539" y="40"/>
                        <a:pt x="1539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0" name="Google Shape;810;g11a9404f3b8_0_255"/>
                <p:cNvSpPr/>
                <p:nvPr/>
              </p:nvSpPr>
              <p:spPr>
                <a:xfrm>
                  <a:off x="4737530" y="2281922"/>
                  <a:ext cx="3315358" cy="634850"/>
                </a:xfrm>
                <a:custGeom>
                  <a:rect b="b" l="l" r="r" t="t"/>
                  <a:pathLst>
                    <a:path extrusionOk="0" h="16156" w="84371">
                      <a:moveTo>
                        <a:pt x="84370" y="9834"/>
                      </a:moveTo>
                      <a:cubicBezTo>
                        <a:pt x="84352" y="9834"/>
                        <a:pt x="84335" y="9842"/>
                        <a:pt x="84324" y="9856"/>
                      </a:cubicBezTo>
                      <a:cubicBezTo>
                        <a:pt x="83871" y="10434"/>
                        <a:pt x="83373" y="10976"/>
                        <a:pt x="82834" y="11482"/>
                      </a:cubicBezTo>
                      <a:lnTo>
                        <a:pt x="82834" y="11636"/>
                      </a:lnTo>
                      <a:cubicBezTo>
                        <a:pt x="83391" y="11123"/>
                        <a:pt x="83904" y="10574"/>
                        <a:pt x="84370" y="9985"/>
                      </a:cubicBezTo>
                      <a:lnTo>
                        <a:pt x="84370" y="9834"/>
                      </a:lnTo>
                      <a:close/>
                      <a:moveTo>
                        <a:pt x="2021" y="0"/>
                      </a:moveTo>
                      <a:cubicBezTo>
                        <a:pt x="1339" y="0"/>
                        <a:pt x="660" y="86"/>
                        <a:pt x="4" y="255"/>
                      </a:cubicBezTo>
                      <a:cubicBezTo>
                        <a:pt x="4" y="298"/>
                        <a:pt x="0" y="334"/>
                        <a:pt x="0" y="377"/>
                      </a:cubicBezTo>
                      <a:cubicBezTo>
                        <a:pt x="657" y="201"/>
                        <a:pt x="1339" y="111"/>
                        <a:pt x="2025" y="111"/>
                      </a:cubicBezTo>
                      <a:cubicBezTo>
                        <a:pt x="3234" y="111"/>
                        <a:pt x="4454" y="388"/>
                        <a:pt x="5557" y="940"/>
                      </a:cubicBezTo>
                      <a:cubicBezTo>
                        <a:pt x="6770" y="1547"/>
                        <a:pt x="7832" y="2459"/>
                        <a:pt x="8862" y="3342"/>
                      </a:cubicBezTo>
                      <a:cubicBezTo>
                        <a:pt x="9609" y="3988"/>
                        <a:pt x="10388" y="4652"/>
                        <a:pt x="11216" y="5201"/>
                      </a:cubicBezTo>
                      <a:cubicBezTo>
                        <a:pt x="13482" y="6690"/>
                        <a:pt x="16307" y="7427"/>
                        <a:pt x="19784" y="7427"/>
                      </a:cubicBezTo>
                      <a:cubicBezTo>
                        <a:pt x="20833" y="7427"/>
                        <a:pt x="21938" y="7362"/>
                        <a:pt x="23108" y="7229"/>
                      </a:cubicBezTo>
                      <a:cubicBezTo>
                        <a:pt x="24439" y="7078"/>
                        <a:pt x="25786" y="6859"/>
                        <a:pt x="27088" y="6651"/>
                      </a:cubicBezTo>
                      <a:cubicBezTo>
                        <a:pt x="29497" y="6259"/>
                        <a:pt x="31977" y="5861"/>
                        <a:pt x="34461" y="5861"/>
                      </a:cubicBezTo>
                      <a:lnTo>
                        <a:pt x="34777" y="5861"/>
                      </a:lnTo>
                      <a:cubicBezTo>
                        <a:pt x="34953" y="5840"/>
                        <a:pt x="35129" y="5825"/>
                        <a:pt x="35305" y="5825"/>
                      </a:cubicBezTo>
                      <a:cubicBezTo>
                        <a:pt x="35595" y="5825"/>
                        <a:pt x="35883" y="5858"/>
                        <a:pt x="36173" y="5926"/>
                      </a:cubicBezTo>
                      <a:cubicBezTo>
                        <a:pt x="41485" y="6342"/>
                        <a:pt x="46575" y="8628"/>
                        <a:pt x="51506" y="10847"/>
                      </a:cubicBezTo>
                      <a:cubicBezTo>
                        <a:pt x="53147" y="11587"/>
                        <a:pt x="54845" y="12347"/>
                        <a:pt x="56521" y="13029"/>
                      </a:cubicBezTo>
                      <a:cubicBezTo>
                        <a:pt x="61751" y="15150"/>
                        <a:pt x="66126" y="16156"/>
                        <a:pt x="70189" y="16156"/>
                      </a:cubicBezTo>
                      <a:cubicBezTo>
                        <a:pt x="70544" y="16156"/>
                        <a:pt x="70892" y="16149"/>
                        <a:pt x="71245" y="16134"/>
                      </a:cubicBezTo>
                      <a:cubicBezTo>
                        <a:pt x="75749" y="15937"/>
                        <a:pt x="79805" y="14365"/>
                        <a:pt x="82720" y="11741"/>
                      </a:cubicBezTo>
                      <a:lnTo>
                        <a:pt x="82720" y="11587"/>
                      </a:lnTo>
                      <a:cubicBezTo>
                        <a:pt x="79819" y="14235"/>
                        <a:pt x="75759" y="15826"/>
                        <a:pt x="71237" y="16019"/>
                      </a:cubicBezTo>
                      <a:cubicBezTo>
                        <a:pt x="70889" y="16033"/>
                        <a:pt x="70541" y="16041"/>
                        <a:pt x="70189" y="16041"/>
                      </a:cubicBezTo>
                      <a:cubicBezTo>
                        <a:pt x="66141" y="16041"/>
                        <a:pt x="61776" y="15039"/>
                        <a:pt x="56564" y="12925"/>
                      </a:cubicBezTo>
                      <a:cubicBezTo>
                        <a:pt x="54891" y="12243"/>
                        <a:pt x="53194" y="11482"/>
                        <a:pt x="51553" y="10743"/>
                      </a:cubicBezTo>
                      <a:cubicBezTo>
                        <a:pt x="46303" y="8381"/>
                        <a:pt x="40871" y="5941"/>
                        <a:pt x="35172" y="5757"/>
                      </a:cubicBezTo>
                      <a:cubicBezTo>
                        <a:pt x="34935" y="5750"/>
                        <a:pt x="34698" y="5747"/>
                        <a:pt x="34461" y="5747"/>
                      </a:cubicBezTo>
                      <a:cubicBezTo>
                        <a:pt x="31970" y="5747"/>
                        <a:pt x="29483" y="6148"/>
                        <a:pt x="27071" y="6536"/>
                      </a:cubicBezTo>
                      <a:cubicBezTo>
                        <a:pt x="25771" y="6748"/>
                        <a:pt x="24426" y="6963"/>
                        <a:pt x="23097" y="7114"/>
                      </a:cubicBezTo>
                      <a:cubicBezTo>
                        <a:pt x="21931" y="7247"/>
                        <a:pt x="20829" y="7315"/>
                        <a:pt x="19784" y="7315"/>
                      </a:cubicBezTo>
                      <a:cubicBezTo>
                        <a:pt x="16328" y="7315"/>
                        <a:pt x="13525" y="6582"/>
                        <a:pt x="11281" y="5104"/>
                      </a:cubicBezTo>
                      <a:cubicBezTo>
                        <a:pt x="10456" y="4562"/>
                        <a:pt x="9680" y="3898"/>
                        <a:pt x="8934" y="3256"/>
                      </a:cubicBezTo>
                      <a:cubicBezTo>
                        <a:pt x="7900" y="2369"/>
                        <a:pt x="6831" y="1450"/>
                        <a:pt x="5607" y="837"/>
                      </a:cubicBezTo>
                      <a:cubicBezTo>
                        <a:pt x="4487" y="277"/>
                        <a:pt x="3252" y="0"/>
                        <a:pt x="2021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cap="flat" cmpd="sng" w="9525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11" name="Google Shape;811;g11a9404f3b8_0_255"/>
              <p:cNvSpPr/>
              <p:nvPr/>
            </p:nvSpPr>
            <p:spPr>
              <a:xfrm>
                <a:off x="4921590" y="3223954"/>
                <a:ext cx="166021" cy="741615"/>
              </a:xfrm>
              <a:custGeom>
                <a:rect b="b" l="l" r="r" t="t"/>
                <a:pathLst>
                  <a:path extrusionOk="0" h="18873" w="4225">
                    <a:moveTo>
                      <a:pt x="0" y="0"/>
                    </a:moveTo>
                    <a:lnTo>
                      <a:pt x="0" y="18872"/>
                    </a:lnTo>
                    <a:lnTo>
                      <a:pt x="4225" y="1887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g11a9404f3b8_0_255"/>
              <p:cNvSpPr/>
              <p:nvPr/>
            </p:nvSpPr>
            <p:spPr>
              <a:xfrm>
                <a:off x="5168405" y="3072588"/>
                <a:ext cx="166179" cy="892979"/>
              </a:xfrm>
              <a:custGeom>
                <a:rect b="b" l="l" r="r" t="t"/>
                <a:pathLst>
                  <a:path extrusionOk="0" h="22725" w="4229">
                    <a:moveTo>
                      <a:pt x="1" y="1"/>
                    </a:moveTo>
                    <a:lnTo>
                      <a:pt x="1" y="22724"/>
                    </a:lnTo>
                    <a:lnTo>
                      <a:pt x="4229" y="22724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g11a9404f3b8_0_255"/>
              <p:cNvSpPr/>
              <p:nvPr/>
            </p:nvSpPr>
            <p:spPr>
              <a:xfrm>
                <a:off x="5415377" y="2923933"/>
                <a:ext cx="166179" cy="1041632"/>
              </a:xfrm>
              <a:custGeom>
                <a:rect b="b" l="l" r="r" t="t"/>
                <a:pathLst>
                  <a:path extrusionOk="0" h="26508" w="4229">
                    <a:moveTo>
                      <a:pt x="1" y="0"/>
                    </a:moveTo>
                    <a:lnTo>
                      <a:pt x="1" y="26507"/>
                    </a:lnTo>
                    <a:lnTo>
                      <a:pt x="4229" y="26507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g11a9404f3b8_0_255"/>
              <p:cNvSpPr/>
              <p:nvPr/>
            </p:nvSpPr>
            <p:spPr>
              <a:xfrm>
                <a:off x="5662310" y="2741719"/>
                <a:ext cx="166100" cy="1223843"/>
              </a:xfrm>
              <a:custGeom>
                <a:rect b="b" l="l" r="r" t="t"/>
                <a:pathLst>
                  <a:path extrusionOk="0" h="31145" w="4227">
                    <a:moveTo>
                      <a:pt x="1" y="0"/>
                    </a:moveTo>
                    <a:lnTo>
                      <a:pt x="1" y="31144"/>
                    </a:lnTo>
                    <a:lnTo>
                      <a:pt x="4226" y="31144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g11a9404f3b8_0_255"/>
              <p:cNvSpPr/>
              <p:nvPr/>
            </p:nvSpPr>
            <p:spPr>
              <a:xfrm>
                <a:off x="5909282" y="3001659"/>
                <a:ext cx="166061" cy="963906"/>
              </a:xfrm>
              <a:custGeom>
                <a:rect b="b" l="l" r="r" t="t"/>
                <a:pathLst>
                  <a:path extrusionOk="0" h="24530" w="4226">
                    <a:moveTo>
                      <a:pt x="1" y="0"/>
                    </a:moveTo>
                    <a:lnTo>
                      <a:pt x="1" y="24529"/>
                    </a:lnTo>
                    <a:lnTo>
                      <a:pt x="4225" y="24529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g11a9404f3b8_0_255"/>
              <p:cNvSpPr/>
              <p:nvPr/>
            </p:nvSpPr>
            <p:spPr>
              <a:xfrm>
                <a:off x="6156254" y="2640416"/>
                <a:ext cx="166061" cy="1325145"/>
              </a:xfrm>
              <a:custGeom>
                <a:rect b="b" l="l" r="r" t="t"/>
                <a:pathLst>
                  <a:path extrusionOk="0" h="33723" w="4226">
                    <a:moveTo>
                      <a:pt x="1" y="1"/>
                    </a:moveTo>
                    <a:lnTo>
                      <a:pt x="1" y="33722"/>
                    </a:lnTo>
                    <a:lnTo>
                      <a:pt x="4225" y="3372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g11a9404f3b8_0_255"/>
              <p:cNvSpPr/>
              <p:nvPr/>
            </p:nvSpPr>
            <p:spPr>
              <a:xfrm>
                <a:off x="6403226" y="3091489"/>
                <a:ext cx="166061" cy="874078"/>
              </a:xfrm>
              <a:custGeom>
                <a:rect b="b" l="l" r="r" t="t"/>
                <a:pathLst>
                  <a:path extrusionOk="0" h="22244" w="4226">
                    <a:moveTo>
                      <a:pt x="1" y="0"/>
                    </a:moveTo>
                    <a:lnTo>
                      <a:pt x="1" y="22243"/>
                    </a:lnTo>
                    <a:lnTo>
                      <a:pt x="4225" y="22243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g11a9404f3b8_0_255"/>
              <p:cNvSpPr/>
              <p:nvPr/>
            </p:nvSpPr>
            <p:spPr>
              <a:xfrm>
                <a:off x="6650080" y="2798266"/>
                <a:ext cx="166179" cy="1167297"/>
              </a:xfrm>
              <a:custGeom>
                <a:rect b="b" l="l" r="r" t="t"/>
                <a:pathLst>
                  <a:path extrusionOk="0" h="29706" w="4229">
                    <a:moveTo>
                      <a:pt x="0" y="1"/>
                    </a:moveTo>
                    <a:lnTo>
                      <a:pt x="0" y="29705"/>
                    </a:lnTo>
                    <a:lnTo>
                      <a:pt x="4228" y="29705"/>
                    </a:lnTo>
                    <a:lnTo>
                      <a:pt x="4228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g11a9404f3b8_0_255"/>
              <p:cNvSpPr/>
              <p:nvPr/>
            </p:nvSpPr>
            <p:spPr>
              <a:xfrm>
                <a:off x="6897013" y="3673574"/>
                <a:ext cx="166218" cy="292001"/>
              </a:xfrm>
              <a:custGeom>
                <a:rect b="b" l="l" r="r" t="t"/>
                <a:pathLst>
                  <a:path extrusionOk="0" h="7431" w="4230">
                    <a:moveTo>
                      <a:pt x="1" y="1"/>
                    </a:moveTo>
                    <a:lnTo>
                      <a:pt x="1" y="7430"/>
                    </a:lnTo>
                    <a:lnTo>
                      <a:pt x="4229" y="7430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g11a9404f3b8_0_255"/>
              <p:cNvSpPr/>
              <p:nvPr/>
            </p:nvSpPr>
            <p:spPr>
              <a:xfrm>
                <a:off x="7143985" y="2724901"/>
                <a:ext cx="166061" cy="1240661"/>
              </a:xfrm>
              <a:custGeom>
                <a:rect b="b" l="l" r="r" t="t"/>
                <a:pathLst>
                  <a:path extrusionOk="0" h="31573" w="4226">
                    <a:moveTo>
                      <a:pt x="1" y="1"/>
                    </a:moveTo>
                    <a:lnTo>
                      <a:pt x="1" y="31572"/>
                    </a:lnTo>
                    <a:lnTo>
                      <a:pt x="4225" y="3157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g11a9404f3b8_0_255"/>
              <p:cNvSpPr/>
              <p:nvPr/>
            </p:nvSpPr>
            <p:spPr>
              <a:xfrm>
                <a:off x="7390957" y="2381065"/>
                <a:ext cx="166061" cy="1584492"/>
              </a:xfrm>
              <a:custGeom>
                <a:rect b="b" l="l" r="r" t="t"/>
                <a:pathLst>
                  <a:path extrusionOk="0" h="40323" w="4226">
                    <a:moveTo>
                      <a:pt x="1" y="0"/>
                    </a:moveTo>
                    <a:lnTo>
                      <a:pt x="1" y="40322"/>
                    </a:lnTo>
                    <a:lnTo>
                      <a:pt x="4225" y="4032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g11a9404f3b8_0_255"/>
              <p:cNvSpPr/>
              <p:nvPr/>
            </p:nvSpPr>
            <p:spPr>
              <a:xfrm>
                <a:off x="7637929" y="3115184"/>
                <a:ext cx="166061" cy="850383"/>
              </a:xfrm>
              <a:custGeom>
                <a:rect b="b" l="l" r="r" t="t"/>
                <a:pathLst>
                  <a:path extrusionOk="0" h="21641" w="4226">
                    <a:moveTo>
                      <a:pt x="1" y="0"/>
                    </a:moveTo>
                    <a:lnTo>
                      <a:pt x="1" y="21640"/>
                    </a:lnTo>
                    <a:lnTo>
                      <a:pt x="4225" y="21640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23" name="Google Shape;823;g11a9404f3b8_0_255"/>
          <p:cNvGrpSpPr/>
          <p:nvPr/>
        </p:nvGrpSpPr>
        <p:grpSpPr>
          <a:xfrm>
            <a:off x="5262046" y="2085203"/>
            <a:ext cx="1054922" cy="2623644"/>
            <a:chOff x="5262046" y="2234728"/>
            <a:chExt cx="1054922" cy="2623644"/>
          </a:xfrm>
        </p:grpSpPr>
        <p:sp>
          <p:nvSpPr>
            <p:cNvPr id="824" name="Google Shape;824;g11a9404f3b8_0_255"/>
            <p:cNvSpPr/>
            <p:nvPr/>
          </p:nvSpPr>
          <p:spPr>
            <a:xfrm>
              <a:off x="6104070" y="2510819"/>
              <a:ext cx="54895" cy="4008"/>
            </a:xfrm>
            <a:custGeom>
              <a:rect b="b" l="l" r="r" t="t"/>
              <a:pathLst>
                <a:path extrusionOk="0" h="102" w="1397">
                  <a:moveTo>
                    <a:pt x="529" y="0"/>
                  </a:moveTo>
                  <a:cubicBezTo>
                    <a:pt x="353" y="0"/>
                    <a:pt x="177" y="15"/>
                    <a:pt x="1" y="36"/>
                  </a:cubicBezTo>
                  <a:cubicBezTo>
                    <a:pt x="134" y="40"/>
                    <a:pt x="263" y="43"/>
                    <a:pt x="393" y="47"/>
                  </a:cubicBezTo>
                  <a:cubicBezTo>
                    <a:pt x="729" y="58"/>
                    <a:pt x="1064" y="76"/>
                    <a:pt x="1397" y="101"/>
                  </a:cubicBezTo>
                  <a:cubicBezTo>
                    <a:pt x="1107" y="33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C2D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g11a9404f3b8_0_255"/>
            <p:cNvSpPr/>
            <p:nvPr/>
          </p:nvSpPr>
          <p:spPr>
            <a:xfrm>
              <a:off x="6266871" y="2618410"/>
              <a:ext cx="157" cy="236"/>
            </a:xfrm>
            <a:custGeom>
              <a:rect b="b" l="l" r="r" t="t"/>
              <a:pathLst>
                <a:path extrusionOk="0" h="6" w="4">
                  <a:moveTo>
                    <a:pt x="0" y="1"/>
                  </a:moveTo>
                  <a:cubicBezTo>
                    <a:pt x="0" y="5"/>
                    <a:pt x="4" y="5"/>
                    <a:pt x="4" y="5"/>
                  </a:cubicBezTo>
                  <a:cubicBezTo>
                    <a:pt x="4" y="5"/>
                    <a:pt x="0" y="5"/>
                    <a:pt x="0" y="1"/>
                  </a:cubicBezTo>
                  <a:close/>
                </a:path>
              </a:pathLst>
            </a:custGeom>
            <a:solidFill>
              <a:srgbClr val="99BD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g11a9404f3b8_0_255"/>
            <p:cNvSpPr/>
            <p:nvPr/>
          </p:nvSpPr>
          <p:spPr>
            <a:xfrm>
              <a:off x="5977067" y="2638333"/>
              <a:ext cx="3340" cy="49826"/>
            </a:xfrm>
            <a:custGeom>
              <a:rect b="b" l="l" r="r" t="t"/>
              <a:pathLst>
                <a:path extrusionOk="0" h="1268" w="85">
                  <a:moveTo>
                    <a:pt x="42" y="0"/>
                  </a:moveTo>
                  <a:cubicBezTo>
                    <a:pt x="9" y="244"/>
                    <a:pt x="1" y="487"/>
                    <a:pt x="15" y="728"/>
                  </a:cubicBezTo>
                  <a:lnTo>
                    <a:pt x="15" y="728"/>
                  </a:lnTo>
                  <a:cubicBezTo>
                    <a:pt x="2" y="487"/>
                    <a:pt x="11" y="243"/>
                    <a:pt x="45" y="0"/>
                  </a:cubicBezTo>
                  <a:close/>
                  <a:moveTo>
                    <a:pt x="15" y="728"/>
                  </a:moveTo>
                  <a:lnTo>
                    <a:pt x="15" y="728"/>
                  </a:lnTo>
                  <a:cubicBezTo>
                    <a:pt x="26" y="910"/>
                    <a:pt x="49" y="1091"/>
                    <a:pt x="85" y="1267"/>
                  </a:cubicBezTo>
                  <a:cubicBezTo>
                    <a:pt x="75" y="1213"/>
                    <a:pt x="63" y="1156"/>
                    <a:pt x="56" y="1099"/>
                  </a:cubicBezTo>
                  <a:cubicBezTo>
                    <a:pt x="37" y="976"/>
                    <a:pt x="23" y="852"/>
                    <a:pt x="15" y="728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g11a9404f3b8_0_255"/>
            <p:cNvSpPr/>
            <p:nvPr/>
          </p:nvSpPr>
          <p:spPr>
            <a:xfrm>
              <a:off x="5988698" y="2715077"/>
              <a:ext cx="39099" cy="54306"/>
            </a:xfrm>
            <a:custGeom>
              <a:rect b="b" l="l" r="r" t="t"/>
              <a:pathLst>
                <a:path extrusionOk="0" h="1382" w="995">
                  <a:moveTo>
                    <a:pt x="1" y="0"/>
                  </a:moveTo>
                  <a:lnTo>
                    <a:pt x="1" y="0"/>
                  </a:lnTo>
                  <a:cubicBezTo>
                    <a:pt x="220" y="527"/>
                    <a:pt x="557" y="1001"/>
                    <a:pt x="995" y="1382"/>
                  </a:cubicBezTo>
                  <a:cubicBezTo>
                    <a:pt x="561" y="1001"/>
                    <a:pt x="220" y="524"/>
                    <a:pt x="1" y="0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g11a9404f3b8_0_255"/>
            <p:cNvSpPr/>
            <p:nvPr/>
          </p:nvSpPr>
          <p:spPr>
            <a:xfrm>
              <a:off x="5965592" y="2784355"/>
              <a:ext cx="125548" cy="256714"/>
            </a:xfrm>
            <a:custGeom>
              <a:rect b="b" l="l" r="r" t="t"/>
              <a:pathLst>
                <a:path extrusionOk="0" h="6533" w="3195">
                  <a:moveTo>
                    <a:pt x="2729" y="0"/>
                  </a:moveTo>
                  <a:cubicBezTo>
                    <a:pt x="2573" y="0"/>
                    <a:pt x="2423" y="83"/>
                    <a:pt x="2344" y="229"/>
                  </a:cubicBezTo>
                  <a:cubicBezTo>
                    <a:pt x="1838" y="1169"/>
                    <a:pt x="1414" y="2139"/>
                    <a:pt x="1001" y="3115"/>
                  </a:cubicBezTo>
                  <a:cubicBezTo>
                    <a:pt x="804" y="3606"/>
                    <a:pt x="600" y="4091"/>
                    <a:pt x="417" y="4590"/>
                  </a:cubicBezTo>
                  <a:lnTo>
                    <a:pt x="137" y="5329"/>
                  </a:lnTo>
                  <a:cubicBezTo>
                    <a:pt x="44" y="5577"/>
                    <a:pt x="0" y="5843"/>
                    <a:pt x="173" y="6187"/>
                  </a:cubicBezTo>
                  <a:cubicBezTo>
                    <a:pt x="284" y="6404"/>
                    <a:pt x="505" y="6533"/>
                    <a:pt x="736" y="6533"/>
                  </a:cubicBezTo>
                  <a:cubicBezTo>
                    <a:pt x="819" y="6533"/>
                    <a:pt x="903" y="6516"/>
                    <a:pt x="983" y="6481"/>
                  </a:cubicBezTo>
                  <a:cubicBezTo>
                    <a:pt x="1339" y="6330"/>
                    <a:pt x="1475" y="6101"/>
                    <a:pt x="1561" y="5850"/>
                  </a:cubicBezTo>
                  <a:lnTo>
                    <a:pt x="1823" y="5103"/>
                  </a:lnTo>
                  <a:cubicBezTo>
                    <a:pt x="2007" y="4604"/>
                    <a:pt x="2161" y="4098"/>
                    <a:pt x="2326" y="3595"/>
                  </a:cubicBezTo>
                  <a:cubicBezTo>
                    <a:pt x="2638" y="2587"/>
                    <a:pt x="2936" y="1571"/>
                    <a:pt x="3155" y="523"/>
                  </a:cubicBezTo>
                  <a:cubicBezTo>
                    <a:pt x="3195" y="340"/>
                    <a:pt x="3108" y="146"/>
                    <a:pt x="2936" y="53"/>
                  </a:cubicBezTo>
                  <a:cubicBezTo>
                    <a:pt x="2870" y="17"/>
                    <a:pt x="2799" y="0"/>
                    <a:pt x="2729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g11a9404f3b8_0_255"/>
            <p:cNvSpPr/>
            <p:nvPr/>
          </p:nvSpPr>
          <p:spPr>
            <a:xfrm>
              <a:off x="5288021" y="2719557"/>
              <a:ext cx="227950" cy="308348"/>
            </a:xfrm>
            <a:custGeom>
              <a:rect b="b" l="l" r="r" t="t"/>
              <a:pathLst>
                <a:path extrusionOk="0" h="7847" w="5801">
                  <a:moveTo>
                    <a:pt x="2024" y="1"/>
                  </a:moveTo>
                  <a:cubicBezTo>
                    <a:pt x="1928" y="130"/>
                    <a:pt x="1863" y="223"/>
                    <a:pt x="1788" y="331"/>
                  </a:cubicBezTo>
                  <a:cubicBezTo>
                    <a:pt x="1716" y="438"/>
                    <a:pt x="1648" y="543"/>
                    <a:pt x="1579" y="650"/>
                  </a:cubicBezTo>
                  <a:cubicBezTo>
                    <a:pt x="1446" y="866"/>
                    <a:pt x="1321" y="1081"/>
                    <a:pt x="1203" y="1303"/>
                  </a:cubicBezTo>
                  <a:cubicBezTo>
                    <a:pt x="966" y="1745"/>
                    <a:pt x="761" y="2204"/>
                    <a:pt x="582" y="2678"/>
                  </a:cubicBezTo>
                  <a:cubicBezTo>
                    <a:pt x="227" y="3626"/>
                    <a:pt x="0" y="4652"/>
                    <a:pt x="15" y="5718"/>
                  </a:cubicBezTo>
                  <a:cubicBezTo>
                    <a:pt x="15" y="5822"/>
                    <a:pt x="18" y="6049"/>
                    <a:pt x="68" y="6256"/>
                  </a:cubicBezTo>
                  <a:cubicBezTo>
                    <a:pt x="115" y="6465"/>
                    <a:pt x="205" y="6680"/>
                    <a:pt x="330" y="6864"/>
                  </a:cubicBezTo>
                  <a:cubicBezTo>
                    <a:pt x="585" y="7240"/>
                    <a:pt x="933" y="7452"/>
                    <a:pt x="1235" y="7578"/>
                  </a:cubicBezTo>
                  <a:cubicBezTo>
                    <a:pt x="1544" y="7707"/>
                    <a:pt x="1831" y="7768"/>
                    <a:pt x="2104" y="7804"/>
                  </a:cubicBezTo>
                  <a:cubicBezTo>
                    <a:pt x="2380" y="7840"/>
                    <a:pt x="2642" y="7847"/>
                    <a:pt x="2901" y="7847"/>
                  </a:cubicBezTo>
                  <a:cubicBezTo>
                    <a:pt x="3927" y="7822"/>
                    <a:pt x="4860" y="7628"/>
                    <a:pt x="5800" y="7341"/>
                  </a:cubicBezTo>
                  <a:lnTo>
                    <a:pt x="5603" y="6397"/>
                  </a:lnTo>
                  <a:cubicBezTo>
                    <a:pt x="5166" y="6423"/>
                    <a:pt x="4720" y="6442"/>
                    <a:pt x="4281" y="6442"/>
                  </a:cubicBezTo>
                  <a:cubicBezTo>
                    <a:pt x="3831" y="6442"/>
                    <a:pt x="3389" y="6422"/>
                    <a:pt x="2972" y="6372"/>
                  </a:cubicBezTo>
                  <a:cubicBezTo>
                    <a:pt x="2563" y="6325"/>
                    <a:pt x="2161" y="6225"/>
                    <a:pt x="1928" y="6092"/>
                  </a:cubicBezTo>
                  <a:cubicBezTo>
                    <a:pt x="1809" y="6024"/>
                    <a:pt x="1763" y="5959"/>
                    <a:pt x="1769" y="5938"/>
                  </a:cubicBezTo>
                  <a:lnTo>
                    <a:pt x="1773" y="5905"/>
                  </a:lnTo>
                  <a:lnTo>
                    <a:pt x="1784" y="5754"/>
                  </a:lnTo>
                  <a:cubicBezTo>
                    <a:pt x="1834" y="4961"/>
                    <a:pt x="2061" y="4157"/>
                    <a:pt x="2376" y="3382"/>
                  </a:cubicBezTo>
                  <a:cubicBezTo>
                    <a:pt x="2538" y="2991"/>
                    <a:pt x="2728" y="2610"/>
                    <a:pt x="2929" y="2237"/>
                  </a:cubicBezTo>
                  <a:cubicBezTo>
                    <a:pt x="3030" y="2050"/>
                    <a:pt x="3137" y="1863"/>
                    <a:pt x="3249" y="1684"/>
                  </a:cubicBezTo>
                  <a:lnTo>
                    <a:pt x="3417" y="1419"/>
                  </a:lnTo>
                  <a:cubicBezTo>
                    <a:pt x="3471" y="1336"/>
                    <a:pt x="3539" y="1235"/>
                    <a:pt x="3578" y="1178"/>
                  </a:cubicBezTo>
                  <a:lnTo>
                    <a:pt x="202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g11a9404f3b8_0_255"/>
            <p:cNvSpPr/>
            <p:nvPr/>
          </p:nvSpPr>
          <p:spPr>
            <a:xfrm>
              <a:off x="5297766" y="2639787"/>
              <a:ext cx="193528" cy="199147"/>
            </a:xfrm>
            <a:custGeom>
              <a:rect b="b" l="l" r="r" t="t"/>
              <a:pathLst>
                <a:path extrusionOk="0" h="5068" w="4925">
                  <a:moveTo>
                    <a:pt x="2971" y="1"/>
                  </a:moveTo>
                  <a:cubicBezTo>
                    <a:pt x="2873" y="1"/>
                    <a:pt x="2766" y="14"/>
                    <a:pt x="2649" y="43"/>
                  </a:cubicBezTo>
                  <a:cubicBezTo>
                    <a:pt x="1863" y="236"/>
                    <a:pt x="0" y="3338"/>
                    <a:pt x="0" y="3338"/>
                  </a:cubicBezTo>
                  <a:lnTo>
                    <a:pt x="4174" y="5067"/>
                  </a:lnTo>
                  <a:cubicBezTo>
                    <a:pt x="4174" y="5067"/>
                    <a:pt x="4924" y="2705"/>
                    <a:pt x="4454" y="1761"/>
                  </a:cubicBezTo>
                  <a:cubicBezTo>
                    <a:pt x="4017" y="883"/>
                    <a:pt x="3772" y="1"/>
                    <a:pt x="297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g11a9404f3b8_0_255"/>
            <p:cNvSpPr/>
            <p:nvPr/>
          </p:nvSpPr>
          <p:spPr>
            <a:xfrm>
              <a:off x="5488310" y="2958906"/>
              <a:ext cx="102442" cy="63068"/>
            </a:xfrm>
            <a:custGeom>
              <a:rect b="b" l="l" r="r" t="t"/>
              <a:pathLst>
                <a:path extrusionOk="0" h="1605" w="2607">
                  <a:moveTo>
                    <a:pt x="2606" y="1"/>
                  </a:moveTo>
                  <a:lnTo>
                    <a:pt x="696" y="202"/>
                  </a:lnTo>
                  <a:lnTo>
                    <a:pt x="0" y="765"/>
                  </a:lnTo>
                  <a:cubicBezTo>
                    <a:pt x="312" y="1494"/>
                    <a:pt x="1533" y="1605"/>
                    <a:pt x="1533" y="1605"/>
                  </a:cubicBezTo>
                  <a:lnTo>
                    <a:pt x="2606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g11a9404f3b8_0_255"/>
            <p:cNvSpPr/>
            <p:nvPr/>
          </p:nvSpPr>
          <p:spPr>
            <a:xfrm>
              <a:off x="5548510" y="2958906"/>
              <a:ext cx="95801" cy="96076"/>
            </a:xfrm>
            <a:custGeom>
              <a:rect b="b" l="l" r="r" t="t"/>
              <a:pathLst>
                <a:path extrusionOk="0" h="2445" w="2438">
                  <a:moveTo>
                    <a:pt x="1074" y="1"/>
                  </a:moveTo>
                  <a:lnTo>
                    <a:pt x="1" y="1605"/>
                  </a:lnTo>
                  <a:lnTo>
                    <a:pt x="970" y="2445"/>
                  </a:lnTo>
                  <a:lnTo>
                    <a:pt x="2438" y="851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g11a9404f3b8_0_255"/>
            <p:cNvSpPr/>
            <p:nvPr/>
          </p:nvSpPr>
          <p:spPr>
            <a:xfrm>
              <a:off x="5395494" y="4767365"/>
              <a:ext cx="39099" cy="18940"/>
            </a:xfrm>
            <a:custGeom>
              <a:rect b="b" l="l" r="r" t="t"/>
              <a:pathLst>
                <a:path extrusionOk="0" h="482" w="995">
                  <a:moveTo>
                    <a:pt x="796" y="88"/>
                  </a:moveTo>
                  <a:cubicBezTo>
                    <a:pt x="818" y="88"/>
                    <a:pt x="836" y="91"/>
                    <a:pt x="851" y="98"/>
                  </a:cubicBezTo>
                  <a:cubicBezTo>
                    <a:pt x="865" y="105"/>
                    <a:pt x="883" y="119"/>
                    <a:pt x="890" y="159"/>
                  </a:cubicBezTo>
                  <a:cubicBezTo>
                    <a:pt x="901" y="227"/>
                    <a:pt x="887" y="281"/>
                    <a:pt x="843" y="316"/>
                  </a:cubicBezTo>
                  <a:cubicBezTo>
                    <a:pt x="789" y="368"/>
                    <a:pt x="685" y="393"/>
                    <a:pt x="545" y="393"/>
                  </a:cubicBezTo>
                  <a:cubicBezTo>
                    <a:pt x="438" y="393"/>
                    <a:pt x="310" y="378"/>
                    <a:pt x="166" y="349"/>
                  </a:cubicBezTo>
                  <a:cubicBezTo>
                    <a:pt x="372" y="227"/>
                    <a:pt x="650" y="88"/>
                    <a:pt x="796" y="88"/>
                  </a:cubicBezTo>
                  <a:close/>
                  <a:moveTo>
                    <a:pt x="792" y="1"/>
                  </a:moveTo>
                  <a:cubicBezTo>
                    <a:pt x="533" y="1"/>
                    <a:pt x="82" y="297"/>
                    <a:pt x="25" y="334"/>
                  </a:cubicBezTo>
                  <a:cubicBezTo>
                    <a:pt x="11" y="342"/>
                    <a:pt x="0" y="359"/>
                    <a:pt x="4" y="378"/>
                  </a:cubicBezTo>
                  <a:cubicBezTo>
                    <a:pt x="7" y="396"/>
                    <a:pt x="22" y="410"/>
                    <a:pt x="40" y="414"/>
                  </a:cubicBezTo>
                  <a:cubicBezTo>
                    <a:pt x="172" y="446"/>
                    <a:pt x="366" y="482"/>
                    <a:pt x="542" y="482"/>
                  </a:cubicBezTo>
                  <a:cubicBezTo>
                    <a:pt x="689" y="482"/>
                    <a:pt x="825" y="457"/>
                    <a:pt x="905" y="385"/>
                  </a:cubicBezTo>
                  <a:cubicBezTo>
                    <a:pt x="969" y="328"/>
                    <a:pt x="994" y="245"/>
                    <a:pt x="980" y="144"/>
                  </a:cubicBezTo>
                  <a:cubicBezTo>
                    <a:pt x="969" y="69"/>
                    <a:pt x="923" y="33"/>
                    <a:pt x="887" y="19"/>
                  </a:cubicBezTo>
                  <a:cubicBezTo>
                    <a:pt x="860" y="7"/>
                    <a:pt x="828" y="1"/>
                    <a:pt x="7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g11a9404f3b8_0_255"/>
            <p:cNvSpPr/>
            <p:nvPr/>
          </p:nvSpPr>
          <p:spPr>
            <a:xfrm>
              <a:off x="5395612" y="4749799"/>
              <a:ext cx="23341" cy="33990"/>
            </a:xfrm>
            <a:custGeom>
              <a:rect b="b" l="l" r="r" t="t"/>
              <a:pathLst>
                <a:path extrusionOk="0" h="865" w="594">
                  <a:moveTo>
                    <a:pt x="385" y="92"/>
                  </a:moveTo>
                  <a:cubicBezTo>
                    <a:pt x="446" y="100"/>
                    <a:pt x="456" y="125"/>
                    <a:pt x="461" y="147"/>
                  </a:cubicBezTo>
                  <a:cubicBezTo>
                    <a:pt x="489" y="279"/>
                    <a:pt x="274" y="588"/>
                    <a:pt x="94" y="731"/>
                  </a:cubicBezTo>
                  <a:cubicBezTo>
                    <a:pt x="101" y="548"/>
                    <a:pt x="144" y="240"/>
                    <a:pt x="267" y="132"/>
                  </a:cubicBezTo>
                  <a:cubicBezTo>
                    <a:pt x="295" y="103"/>
                    <a:pt x="327" y="92"/>
                    <a:pt x="367" y="92"/>
                  </a:cubicBezTo>
                  <a:close/>
                  <a:moveTo>
                    <a:pt x="361" y="0"/>
                  </a:moveTo>
                  <a:cubicBezTo>
                    <a:pt x="303" y="0"/>
                    <a:pt x="250" y="22"/>
                    <a:pt x="206" y="64"/>
                  </a:cubicBezTo>
                  <a:cubicBezTo>
                    <a:pt x="1" y="246"/>
                    <a:pt x="1" y="796"/>
                    <a:pt x="1" y="818"/>
                  </a:cubicBezTo>
                  <a:cubicBezTo>
                    <a:pt x="1" y="836"/>
                    <a:pt x="12" y="849"/>
                    <a:pt x="22" y="857"/>
                  </a:cubicBezTo>
                  <a:cubicBezTo>
                    <a:pt x="30" y="861"/>
                    <a:pt x="37" y="864"/>
                    <a:pt x="47" y="864"/>
                  </a:cubicBezTo>
                  <a:cubicBezTo>
                    <a:pt x="55" y="864"/>
                    <a:pt x="62" y="861"/>
                    <a:pt x="69" y="857"/>
                  </a:cubicBezTo>
                  <a:cubicBezTo>
                    <a:pt x="249" y="756"/>
                    <a:pt x="593" y="344"/>
                    <a:pt x="550" y="128"/>
                  </a:cubicBezTo>
                  <a:cubicBezTo>
                    <a:pt x="542" y="89"/>
                    <a:pt x="511" y="17"/>
                    <a:pt x="396" y="3"/>
                  </a:cubicBezTo>
                  <a:cubicBezTo>
                    <a:pt x="384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g11a9404f3b8_0_255"/>
            <p:cNvSpPr/>
            <p:nvPr/>
          </p:nvSpPr>
          <p:spPr>
            <a:xfrm>
              <a:off x="5732413" y="4767404"/>
              <a:ext cx="46722" cy="19058"/>
            </a:xfrm>
            <a:custGeom>
              <a:rect b="b" l="l" r="r" t="t"/>
              <a:pathLst>
                <a:path extrusionOk="0" h="485" w="1189">
                  <a:moveTo>
                    <a:pt x="977" y="88"/>
                  </a:moveTo>
                  <a:cubicBezTo>
                    <a:pt x="1011" y="88"/>
                    <a:pt x="1039" y="93"/>
                    <a:pt x="1060" y="104"/>
                  </a:cubicBezTo>
                  <a:cubicBezTo>
                    <a:pt x="1081" y="115"/>
                    <a:pt x="1089" y="129"/>
                    <a:pt x="1092" y="154"/>
                  </a:cubicBezTo>
                  <a:cubicBezTo>
                    <a:pt x="1099" y="215"/>
                    <a:pt x="1081" y="262"/>
                    <a:pt x="1042" y="298"/>
                  </a:cubicBezTo>
                  <a:cubicBezTo>
                    <a:pt x="973" y="361"/>
                    <a:pt x="830" y="392"/>
                    <a:pt x="634" y="392"/>
                  </a:cubicBezTo>
                  <a:cubicBezTo>
                    <a:pt x="506" y="392"/>
                    <a:pt x="356" y="378"/>
                    <a:pt x="188" y="352"/>
                  </a:cubicBezTo>
                  <a:cubicBezTo>
                    <a:pt x="449" y="225"/>
                    <a:pt x="798" y="88"/>
                    <a:pt x="977" y="88"/>
                  </a:cubicBezTo>
                  <a:close/>
                  <a:moveTo>
                    <a:pt x="979" y="0"/>
                  </a:moveTo>
                  <a:cubicBezTo>
                    <a:pt x="673" y="0"/>
                    <a:pt x="100" y="293"/>
                    <a:pt x="26" y="330"/>
                  </a:cubicBezTo>
                  <a:cubicBezTo>
                    <a:pt x="12" y="341"/>
                    <a:pt x="1" y="358"/>
                    <a:pt x="4" y="377"/>
                  </a:cubicBezTo>
                  <a:cubicBezTo>
                    <a:pt x="4" y="395"/>
                    <a:pt x="19" y="409"/>
                    <a:pt x="40" y="416"/>
                  </a:cubicBezTo>
                  <a:cubicBezTo>
                    <a:pt x="202" y="449"/>
                    <a:pt x="428" y="484"/>
                    <a:pt x="640" y="484"/>
                  </a:cubicBezTo>
                  <a:cubicBezTo>
                    <a:pt x="830" y="484"/>
                    <a:pt x="1003" y="452"/>
                    <a:pt x="1103" y="366"/>
                  </a:cubicBezTo>
                  <a:cubicBezTo>
                    <a:pt x="1164" y="308"/>
                    <a:pt x="1189" y="237"/>
                    <a:pt x="1182" y="143"/>
                  </a:cubicBezTo>
                  <a:cubicBezTo>
                    <a:pt x="1175" y="93"/>
                    <a:pt x="1150" y="50"/>
                    <a:pt x="1103" y="25"/>
                  </a:cubicBezTo>
                  <a:cubicBezTo>
                    <a:pt x="1070" y="8"/>
                    <a:pt x="1028" y="0"/>
                    <a:pt x="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g11a9404f3b8_0_255"/>
            <p:cNvSpPr/>
            <p:nvPr/>
          </p:nvSpPr>
          <p:spPr>
            <a:xfrm>
              <a:off x="5732413" y="4749799"/>
              <a:ext cx="29118" cy="33990"/>
            </a:xfrm>
            <a:custGeom>
              <a:rect b="b" l="l" r="r" t="t"/>
              <a:pathLst>
                <a:path extrusionOk="0" h="865" w="741">
                  <a:moveTo>
                    <a:pt x="525" y="92"/>
                  </a:moveTo>
                  <a:cubicBezTo>
                    <a:pt x="607" y="100"/>
                    <a:pt x="612" y="135"/>
                    <a:pt x="615" y="147"/>
                  </a:cubicBezTo>
                  <a:cubicBezTo>
                    <a:pt x="637" y="276"/>
                    <a:pt x="332" y="599"/>
                    <a:pt x="102" y="738"/>
                  </a:cubicBezTo>
                  <a:cubicBezTo>
                    <a:pt x="123" y="588"/>
                    <a:pt x="184" y="279"/>
                    <a:pt x="342" y="150"/>
                  </a:cubicBezTo>
                  <a:cubicBezTo>
                    <a:pt x="389" y="110"/>
                    <a:pt x="439" y="92"/>
                    <a:pt x="496" y="92"/>
                  </a:cubicBezTo>
                  <a:close/>
                  <a:moveTo>
                    <a:pt x="496" y="1"/>
                  </a:moveTo>
                  <a:cubicBezTo>
                    <a:pt x="420" y="1"/>
                    <a:pt x="347" y="29"/>
                    <a:pt x="284" y="82"/>
                  </a:cubicBezTo>
                  <a:cubicBezTo>
                    <a:pt x="44" y="279"/>
                    <a:pt x="4" y="793"/>
                    <a:pt x="4" y="814"/>
                  </a:cubicBezTo>
                  <a:cubicBezTo>
                    <a:pt x="1" y="832"/>
                    <a:pt x="9" y="846"/>
                    <a:pt x="22" y="857"/>
                  </a:cubicBezTo>
                  <a:cubicBezTo>
                    <a:pt x="30" y="861"/>
                    <a:pt x="40" y="864"/>
                    <a:pt x="47" y="864"/>
                  </a:cubicBezTo>
                  <a:cubicBezTo>
                    <a:pt x="55" y="864"/>
                    <a:pt x="62" y="861"/>
                    <a:pt x="65" y="861"/>
                  </a:cubicBezTo>
                  <a:cubicBezTo>
                    <a:pt x="299" y="753"/>
                    <a:pt x="741" y="351"/>
                    <a:pt x="705" y="132"/>
                  </a:cubicBezTo>
                  <a:cubicBezTo>
                    <a:pt x="693" y="78"/>
                    <a:pt x="658" y="14"/>
                    <a:pt x="532" y="3"/>
                  </a:cubicBezTo>
                  <a:cubicBezTo>
                    <a:pt x="520" y="1"/>
                    <a:pt x="508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g11a9404f3b8_0_255"/>
            <p:cNvSpPr/>
            <p:nvPr/>
          </p:nvSpPr>
          <p:spPr>
            <a:xfrm>
              <a:off x="5530867" y="2460324"/>
              <a:ext cx="185944" cy="209207"/>
            </a:xfrm>
            <a:custGeom>
              <a:rect b="b" l="l" r="r" t="t"/>
              <a:pathLst>
                <a:path extrusionOk="0" h="5324" w="4732">
                  <a:moveTo>
                    <a:pt x="44" y="1"/>
                  </a:moveTo>
                  <a:lnTo>
                    <a:pt x="44" y="1"/>
                  </a:lnTo>
                  <a:cubicBezTo>
                    <a:pt x="274" y="1131"/>
                    <a:pt x="787" y="3421"/>
                    <a:pt x="1" y="4179"/>
                  </a:cubicBezTo>
                  <a:cubicBezTo>
                    <a:pt x="1" y="4179"/>
                    <a:pt x="320" y="5324"/>
                    <a:pt x="2420" y="5324"/>
                  </a:cubicBezTo>
                  <a:cubicBezTo>
                    <a:pt x="4732" y="5324"/>
                    <a:pt x="3518" y="4179"/>
                    <a:pt x="3518" y="4179"/>
                  </a:cubicBezTo>
                  <a:cubicBezTo>
                    <a:pt x="2255" y="3877"/>
                    <a:pt x="2280" y="2940"/>
                    <a:pt x="2496" y="206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g11a9404f3b8_0_255"/>
            <p:cNvSpPr/>
            <p:nvPr/>
          </p:nvSpPr>
          <p:spPr>
            <a:xfrm>
              <a:off x="5716066" y="2364954"/>
              <a:ext cx="35444" cy="16268"/>
            </a:xfrm>
            <a:custGeom>
              <a:rect b="b" l="l" r="r" t="t"/>
              <a:pathLst>
                <a:path extrusionOk="0" h="414" w="902">
                  <a:moveTo>
                    <a:pt x="668" y="0"/>
                  </a:moveTo>
                  <a:cubicBezTo>
                    <a:pt x="514" y="0"/>
                    <a:pt x="268" y="41"/>
                    <a:pt x="37" y="256"/>
                  </a:cubicBezTo>
                  <a:cubicBezTo>
                    <a:pt x="1" y="291"/>
                    <a:pt x="1" y="349"/>
                    <a:pt x="33" y="385"/>
                  </a:cubicBezTo>
                  <a:cubicBezTo>
                    <a:pt x="51" y="403"/>
                    <a:pt x="76" y="414"/>
                    <a:pt x="102" y="414"/>
                  </a:cubicBezTo>
                  <a:cubicBezTo>
                    <a:pt x="123" y="414"/>
                    <a:pt x="145" y="407"/>
                    <a:pt x="162" y="389"/>
                  </a:cubicBezTo>
                  <a:cubicBezTo>
                    <a:pt x="349" y="213"/>
                    <a:pt x="548" y="181"/>
                    <a:pt x="669" y="181"/>
                  </a:cubicBezTo>
                  <a:cubicBezTo>
                    <a:pt x="733" y="181"/>
                    <a:pt x="774" y="190"/>
                    <a:pt x="780" y="192"/>
                  </a:cubicBezTo>
                  <a:cubicBezTo>
                    <a:pt x="786" y="193"/>
                    <a:pt x="793" y="194"/>
                    <a:pt x="800" y="194"/>
                  </a:cubicBezTo>
                  <a:cubicBezTo>
                    <a:pt x="842" y="194"/>
                    <a:pt x="879" y="167"/>
                    <a:pt x="891" y="127"/>
                  </a:cubicBezTo>
                  <a:cubicBezTo>
                    <a:pt x="902" y="76"/>
                    <a:pt x="873" y="26"/>
                    <a:pt x="823" y="16"/>
                  </a:cubicBezTo>
                  <a:cubicBezTo>
                    <a:pt x="817" y="14"/>
                    <a:pt x="758" y="0"/>
                    <a:pt x="6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g11a9404f3b8_0_255"/>
            <p:cNvSpPr/>
            <p:nvPr/>
          </p:nvSpPr>
          <p:spPr>
            <a:xfrm>
              <a:off x="5721292" y="2426884"/>
              <a:ext cx="21887" cy="44757"/>
            </a:xfrm>
            <a:custGeom>
              <a:rect b="b" l="l" r="r" t="t"/>
              <a:pathLst>
                <a:path extrusionOk="0" h="1139" w="557">
                  <a:moveTo>
                    <a:pt x="244" y="1"/>
                  </a:moveTo>
                  <a:lnTo>
                    <a:pt x="0" y="1056"/>
                  </a:lnTo>
                  <a:cubicBezTo>
                    <a:pt x="0" y="1056"/>
                    <a:pt x="159" y="1139"/>
                    <a:pt x="336" y="1139"/>
                  </a:cubicBezTo>
                  <a:cubicBezTo>
                    <a:pt x="410" y="1139"/>
                    <a:pt x="487" y="1125"/>
                    <a:pt x="557" y="1084"/>
                  </a:cubicBezTo>
                  <a:cubicBezTo>
                    <a:pt x="348" y="705"/>
                    <a:pt x="244" y="1"/>
                    <a:pt x="244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g11a9404f3b8_0_255"/>
            <p:cNvSpPr/>
            <p:nvPr/>
          </p:nvSpPr>
          <p:spPr>
            <a:xfrm>
              <a:off x="5726637" y="2406332"/>
              <a:ext cx="16543" cy="21691"/>
            </a:xfrm>
            <a:custGeom>
              <a:rect b="b" l="l" r="r" t="t"/>
              <a:pathLst>
                <a:path extrusionOk="0" h="552" w="421">
                  <a:moveTo>
                    <a:pt x="248" y="1"/>
                  </a:moveTo>
                  <a:cubicBezTo>
                    <a:pt x="159" y="1"/>
                    <a:pt x="66" y="99"/>
                    <a:pt x="33" y="233"/>
                  </a:cubicBezTo>
                  <a:cubicBezTo>
                    <a:pt x="1" y="384"/>
                    <a:pt x="51" y="524"/>
                    <a:pt x="148" y="549"/>
                  </a:cubicBezTo>
                  <a:cubicBezTo>
                    <a:pt x="156" y="551"/>
                    <a:pt x="165" y="552"/>
                    <a:pt x="174" y="552"/>
                  </a:cubicBezTo>
                  <a:cubicBezTo>
                    <a:pt x="264" y="552"/>
                    <a:pt x="356" y="453"/>
                    <a:pt x="388" y="320"/>
                  </a:cubicBezTo>
                  <a:cubicBezTo>
                    <a:pt x="421" y="169"/>
                    <a:pt x="371" y="28"/>
                    <a:pt x="274" y="3"/>
                  </a:cubicBezTo>
                  <a:cubicBezTo>
                    <a:pt x="265" y="2"/>
                    <a:pt x="257" y="1"/>
                    <a:pt x="2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g11a9404f3b8_0_255"/>
            <p:cNvSpPr/>
            <p:nvPr/>
          </p:nvSpPr>
          <p:spPr>
            <a:xfrm>
              <a:off x="5735557" y="2405743"/>
              <a:ext cx="15129" cy="4401"/>
            </a:xfrm>
            <a:custGeom>
              <a:rect b="b" l="l" r="r" t="t"/>
              <a:pathLst>
                <a:path extrusionOk="0" h="112" w="385">
                  <a:moveTo>
                    <a:pt x="384" y="0"/>
                  </a:moveTo>
                  <a:lnTo>
                    <a:pt x="0" y="18"/>
                  </a:lnTo>
                  <a:cubicBezTo>
                    <a:pt x="43" y="88"/>
                    <a:pt x="97" y="111"/>
                    <a:pt x="151" y="111"/>
                  </a:cubicBezTo>
                  <a:cubicBezTo>
                    <a:pt x="268" y="111"/>
                    <a:pt x="384" y="0"/>
                    <a:pt x="3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g11a9404f3b8_0_255"/>
            <p:cNvSpPr/>
            <p:nvPr/>
          </p:nvSpPr>
          <p:spPr>
            <a:xfrm>
              <a:off x="5651897" y="4608414"/>
              <a:ext cx="78865" cy="173527"/>
            </a:xfrm>
            <a:custGeom>
              <a:rect b="b" l="l" r="r" t="t"/>
              <a:pathLst>
                <a:path extrusionOk="0" h="4416" w="2007">
                  <a:moveTo>
                    <a:pt x="101" y="1"/>
                  </a:moveTo>
                  <a:lnTo>
                    <a:pt x="1" y="4416"/>
                  </a:lnTo>
                  <a:lnTo>
                    <a:pt x="1907" y="441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g11a9404f3b8_0_255"/>
            <p:cNvSpPr/>
            <p:nvPr/>
          </p:nvSpPr>
          <p:spPr>
            <a:xfrm>
              <a:off x="5311559" y="4608414"/>
              <a:ext cx="97923" cy="173527"/>
            </a:xfrm>
            <a:custGeom>
              <a:rect b="b" l="l" r="r" t="t"/>
              <a:pathLst>
                <a:path extrusionOk="0" h="4416" w="2492">
                  <a:moveTo>
                    <a:pt x="586" y="1"/>
                  </a:moveTo>
                  <a:lnTo>
                    <a:pt x="1" y="4416"/>
                  </a:lnTo>
                  <a:lnTo>
                    <a:pt x="1906" y="4416"/>
                  </a:lnTo>
                  <a:lnTo>
                    <a:pt x="2492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g11a9404f3b8_0_255"/>
            <p:cNvSpPr/>
            <p:nvPr/>
          </p:nvSpPr>
          <p:spPr>
            <a:xfrm>
              <a:off x="5290811" y="4773298"/>
              <a:ext cx="214001" cy="85074"/>
            </a:xfrm>
            <a:custGeom>
              <a:rect b="b" l="l" r="r" t="t"/>
              <a:pathLst>
                <a:path extrusionOk="0" h="2165" w="5446">
                  <a:moveTo>
                    <a:pt x="410" y="1"/>
                  </a:moveTo>
                  <a:cubicBezTo>
                    <a:pt x="331" y="1"/>
                    <a:pt x="270" y="54"/>
                    <a:pt x="259" y="130"/>
                  </a:cubicBezTo>
                  <a:lnTo>
                    <a:pt x="26" y="1824"/>
                  </a:lnTo>
                  <a:cubicBezTo>
                    <a:pt x="1" y="1998"/>
                    <a:pt x="152" y="2161"/>
                    <a:pt x="329" y="2161"/>
                  </a:cubicBezTo>
                  <a:cubicBezTo>
                    <a:pt x="331" y="2161"/>
                    <a:pt x="333" y="2161"/>
                    <a:pt x="335" y="2161"/>
                  </a:cubicBezTo>
                  <a:cubicBezTo>
                    <a:pt x="1082" y="2151"/>
                    <a:pt x="1440" y="2108"/>
                    <a:pt x="2381" y="2108"/>
                  </a:cubicBezTo>
                  <a:cubicBezTo>
                    <a:pt x="2962" y="2108"/>
                    <a:pt x="3809" y="2165"/>
                    <a:pt x="4609" y="2165"/>
                  </a:cubicBezTo>
                  <a:cubicBezTo>
                    <a:pt x="5392" y="2165"/>
                    <a:pt x="5446" y="1376"/>
                    <a:pt x="5112" y="1303"/>
                  </a:cubicBezTo>
                  <a:cubicBezTo>
                    <a:pt x="3615" y="984"/>
                    <a:pt x="3378" y="539"/>
                    <a:pt x="2873" y="115"/>
                  </a:cubicBezTo>
                  <a:cubicBezTo>
                    <a:pt x="2779" y="40"/>
                    <a:pt x="2668" y="1"/>
                    <a:pt x="2553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g11a9404f3b8_0_255"/>
            <p:cNvSpPr/>
            <p:nvPr/>
          </p:nvSpPr>
          <p:spPr>
            <a:xfrm>
              <a:off x="5629184" y="4773298"/>
              <a:ext cx="227675" cy="85074"/>
            </a:xfrm>
            <a:custGeom>
              <a:rect b="b" l="l" r="r" t="t"/>
              <a:pathLst>
                <a:path extrusionOk="0" h="2165" w="5794">
                  <a:moveTo>
                    <a:pt x="406" y="1"/>
                  </a:moveTo>
                  <a:cubicBezTo>
                    <a:pt x="331" y="1"/>
                    <a:pt x="267" y="54"/>
                    <a:pt x="255" y="130"/>
                  </a:cubicBezTo>
                  <a:lnTo>
                    <a:pt x="22" y="1824"/>
                  </a:lnTo>
                  <a:cubicBezTo>
                    <a:pt x="1" y="1998"/>
                    <a:pt x="148" y="2161"/>
                    <a:pt x="326" y="2161"/>
                  </a:cubicBezTo>
                  <a:cubicBezTo>
                    <a:pt x="328" y="2161"/>
                    <a:pt x="329" y="2161"/>
                    <a:pt x="331" y="2161"/>
                  </a:cubicBezTo>
                  <a:cubicBezTo>
                    <a:pt x="1077" y="2151"/>
                    <a:pt x="1437" y="2108"/>
                    <a:pt x="2381" y="2108"/>
                  </a:cubicBezTo>
                  <a:cubicBezTo>
                    <a:pt x="2959" y="2108"/>
                    <a:pt x="4157" y="2165"/>
                    <a:pt x="4957" y="2165"/>
                  </a:cubicBezTo>
                  <a:cubicBezTo>
                    <a:pt x="5740" y="2165"/>
                    <a:pt x="5794" y="1376"/>
                    <a:pt x="5460" y="1303"/>
                  </a:cubicBezTo>
                  <a:cubicBezTo>
                    <a:pt x="3967" y="984"/>
                    <a:pt x="3375" y="539"/>
                    <a:pt x="2868" y="115"/>
                  </a:cubicBezTo>
                  <a:cubicBezTo>
                    <a:pt x="2779" y="40"/>
                    <a:pt x="2664" y="1"/>
                    <a:pt x="2549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g11a9404f3b8_0_255"/>
            <p:cNvSpPr/>
            <p:nvPr/>
          </p:nvSpPr>
          <p:spPr>
            <a:xfrm>
              <a:off x="5653744" y="4608571"/>
              <a:ext cx="77018" cy="89475"/>
            </a:xfrm>
            <a:custGeom>
              <a:rect b="b" l="l" r="r" t="t"/>
              <a:pathLst>
                <a:path extrusionOk="0" h="2277" w="1960">
                  <a:moveTo>
                    <a:pt x="51" y="0"/>
                  </a:moveTo>
                  <a:lnTo>
                    <a:pt x="0" y="2276"/>
                  </a:lnTo>
                  <a:lnTo>
                    <a:pt x="1910" y="227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g11a9404f3b8_0_255"/>
            <p:cNvSpPr/>
            <p:nvPr/>
          </p:nvSpPr>
          <p:spPr>
            <a:xfrm>
              <a:off x="5322718" y="4608571"/>
              <a:ext cx="86763" cy="89475"/>
            </a:xfrm>
            <a:custGeom>
              <a:rect b="b" l="l" r="r" t="t"/>
              <a:pathLst>
                <a:path extrusionOk="0" h="2277" w="2208">
                  <a:moveTo>
                    <a:pt x="302" y="0"/>
                  </a:moveTo>
                  <a:lnTo>
                    <a:pt x="0" y="2276"/>
                  </a:lnTo>
                  <a:lnTo>
                    <a:pt x="1906" y="227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g11a9404f3b8_0_255"/>
            <p:cNvSpPr/>
            <p:nvPr/>
          </p:nvSpPr>
          <p:spPr>
            <a:xfrm>
              <a:off x="5401860" y="2621986"/>
              <a:ext cx="429730" cy="473741"/>
            </a:xfrm>
            <a:custGeom>
              <a:rect b="b" l="l" r="r" t="t"/>
              <a:pathLst>
                <a:path extrusionOk="0" h="12056" w="10936">
                  <a:moveTo>
                    <a:pt x="5294" y="1"/>
                  </a:moveTo>
                  <a:cubicBezTo>
                    <a:pt x="4661" y="1"/>
                    <a:pt x="4009" y="29"/>
                    <a:pt x="3284" y="65"/>
                  </a:cubicBezTo>
                  <a:cubicBezTo>
                    <a:pt x="1622" y="143"/>
                    <a:pt x="0" y="496"/>
                    <a:pt x="0" y="496"/>
                  </a:cubicBezTo>
                  <a:cubicBezTo>
                    <a:pt x="1551" y="6963"/>
                    <a:pt x="1558" y="8905"/>
                    <a:pt x="1450" y="12056"/>
                  </a:cubicBezTo>
                  <a:lnTo>
                    <a:pt x="9188" y="12056"/>
                  </a:lnTo>
                  <a:cubicBezTo>
                    <a:pt x="10936" y="872"/>
                    <a:pt x="10025" y="552"/>
                    <a:pt x="10025" y="552"/>
                  </a:cubicBezTo>
                  <a:cubicBezTo>
                    <a:pt x="10025" y="552"/>
                    <a:pt x="8313" y="201"/>
                    <a:pt x="6801" y="65"/>
                  </a:cubicBezTo>
                  <a:cubicBezTo>
                    <a:pt x="6292" y="19"/>
                    <a:pt x="5799" y="1"/>
                    <a:pt x="5294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g11a9404f3b8_0_255"/>
            <p:cNvSpPr/>
            <p:nvPr/>
          </p:nvSpPr>
          <p:spPr>
            <a:xfrm>
              <a:off x="5744595" y="2726905"/>
              <a:ext cx="303515" cy="331846"/>
            </a:xfrm>
            <a:custGeom>
              <a:rect b="b" l="l" r="r" t="t"/>
              <a:pathLst>
                <a:path extrusionOk="0" h="8445" w="7724">
                  <a:moveTo>
                    <a:pt x="1927" y="1"/>
                  </a:moveTo>
                  <a:lnTo>
                    <a:pt x="0" y="284"/>
                  </a:lnTo>
                  <a:cubicBezTo>
                    <a:pt x="79" y="844"/>
                    <a:pt x="179" y="1364"/>
                    <a:pt x="290" y="1896"/>
                  </a:cubicBezTo>
                  <a:cubicBezTo>
                    <a:pt x="398" y="2426"/>
                    <a:pt x="534" y="2954"/>
                    <a:pt x="682" y="3478"/>
                  </a:cubicBezTo>
                  <a:cubicBezTo>
                    <a:pt x="980" y="4530"/>
                    <a:pt x="1331" y="5578"/>
                    <a:pt x="1895" y="6608"/>
                  </a:cubicBezTo>
                  <a:cubicBezTo>
                    <a:pt x="2038" y="6866"/>
                    <a:pt x="2200" y="7121"/>
                    <a:pt x="2391" y="7376"/>
                  </a:cubicBezTo>
                  <a:cubicBezTo>
                    <a:pt x="2484" y="7502"/>
                    <a:pt x="2595" y="7628"/>
                    <a:pt x="2706" y="7749"/>
                  </a:cubicBezTo>
                  <a:cubicBezTo>
                    <a:pt x="2839" y="7890"/>
                    <a:pt x="2997" y="8026"/>
                    <a:pt x="3180" y="8141"/>
                  </a:cubicBezTo>
                  <a:cubicBezTo>
                    <a:pt x="3481" y="8337"/>
                    <a:pt x="3873" y="8445"/>
                    <a:pt x="4235" y="8445"/>
                  </a:cubicBezTo>
                  <a:cubicBezTo>
                    <a:pt x="4317" y="8445"/>
                    <a:pt x="4398" y="8439"/>
                    <a:pt x="4475" y="8428"/>
                  </a:cubicBezTo>
                  <a:cubicBezTo>
                    <a:pt x="4903" y="8374"/>
                    <a:pt x="5240" y="8213"/>
                    <a:pt x="5524" y="8037"/>
                  </a:cubicBezTo>
                  <a:cubicBezTo>
                    <a:pt x="6087" y="7678"/>
                    <a:pt x="6475" y="7237"/>
                    <a:pt x="6830" y="6791"/>
                  </a:cubicBezTo>
                  <a:cubicBezTo>
                    <a:pt x="7006" y="6569"/>
                    <a:pt x="7167" y="6339"/>
                    <a:pt x="7311" y="6102"/>
                  </a:cubicBezTo>
                  <a:cubicBezTo>
                    <a:pt x="7462" y="5862"/>
                    <a:pt x="7595" y="5632"/>
                    <a:pt x="7724" y="5367"/>
                  </a:cubicBezTo>
                  <a:lnTo>
                    <a:pt x="6909" y="4850"/>
                  </a:lnTo>
                  <a:cubicBezTo>
                    <a:pt x="6755" y="5025"/>
                    <a:pt x="6579" y="5219"/>
                    <a:pt x="6407" y="5398"/>
                  </a:cubicBezTo>
                  <a:cubicBezTo>
                    <a:pt x="6231" y="5574"/>
                    <a:pt x="6052" y="5746"/>
                    <a:pt x="5872" y="5912"/>
                  </a:cubicBezTo>
                  <a:cubicBezTo>
                    <a:pt x="5517" y="6238"/>
                    <a:pt x="5121" y="6522"/>
                    <a:pt x="4770" y="6684"/>
                  </a:cubicBezTo>
                  <a:cubicBezTo>
                    <a:pt x="4608" y="6756"/>
                    <a:pt x="4459" y="6792"/>
                    <a:pt x="4358" y="6792"/>
                  </a:cubicBezTo>
                  <a:cubicBezTo>
                    <a:pt x="4349" y="6792"/>
                    <a:pt x="4340" y="6792"/>
                    <a:pt x="4332" y="6791"/>
                  </a:cubicBezTo>
                  <a:cubicBezTo>
                    <a:pt x="4231" y="6784"/>
                    <a:pt x="4200" y="6755"/>
                    <a:pt x="4131" y="6702"/>
                  </a:cubicBezTo>
                  <a:cubicBezTo>
                    <a:pt x="4095" y="6672"/>
                    <a:pt x="4056" y="6629"/>
                    <a:pt x="4013" y="6576"/>
                  </a:cubicBezTo>
                  <a:cubicBezTo>
                    <a:pt x="3955" y="6497"/>
                    <a:pt x="3894" y="6422"/>
                    <a:pt x="3837" y="6332"/>
                  </a:cubicBezTo>
                  <a:cubicBezTo>
                    <a:pt x="3722" y="6160"/>
                    <a:pt x="3610" y="5966"/>
                    <a:pt x="3514" y="5754"/>
                  </a:cubicBezTo>
                  <a:cubicBezTo>
                    <a:pt x="3305" y="5342"/>
                    <a:pt x="3133" y="4882"/>
                    <a:pt x="2979" y="4415"/>
                  </a:cubicBezTo>
                  <a:cubicBezTo>
                    <a:pt x="2821" y="3949"/>
                    <a:pt x="2681" y="3464"/>
                    <a:pt x="2555" y="2976"/>
                  </a:cubicBezTo>
                  <a:cubicBezTo>
                    <a:pt x="2311" y="1999"/>
                    <a:pt x="2096" y="980"/>
                    <a:pt x="1927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g11a9404f3b8_0_255"/>
            <p:cNvSpPr/>
            <p:nvPr/>
          </p:nvSpPr>
          <p:spPr>
            <a:xfrm>
              <a:off x="5682076" y="2638490"/>
              <a:ext cx="167161" cy="221034"/>
            </a:xfrm>
            <a:custGeom>
              <a:rect b="b" l="l" r="r" t="t"/>
              <a:pathLst>
                <a:path extrusionOk="0" h="5625" w="4254">
                  <a:moveTo>
                    <a:pt x="2031" y="1"/>
                  </a:moveTo>
                  <a:cubicBezTo>
                    <a:pt x="1432" y="1"/>
                    <a:pt x="1040" y="273"/>
                    <a:pt x="600" y="911"/>
                  </a:cubicBezTo>
                  <a:cubicBezTo>
                    <a:pt x="1" y="1777"/>
                    <a:pt x="1235" y="5624"/>
                    <a:pt x="1235" y="5624"/>
                  </a:cubicBezTo>
                  <a:lnTo>
                    <a:pt x="4254" y="3564"/>
                  </a:lnTo>
                  <a:cubicBezTo>
                    <a:pt x="4254" y="3564"/>
                    <a:pt x="3684" y="330"/>
                    <a:pt x="2894" y="132"/>
                  </a:cubicBezTo>
                  <a:cubicBezTo>
                    <a:pt x="2559" y="47"/>
                    <a:pt x="2278" y="1"/>
                    <a:pt x="2031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g11a9404f3b8_0_255"/>
            <p:cNvSpPr/>
            <p:nvPr/>
          </p:nvSpPr>
          <p:spPr>
            <a:xfrm>
              <a:off x="5997618" y="2884126"/>
              <a:ext cx="87038" cy="62676"/>
            </a:xfrm>
            <a:custGeom>
              <a:rect b="b" l="l" r="r" t="t"/>
              <a:pathLst>
                <a:path extrusionOk="0" h="1595" w="2215">
                  <a:moveTo>
                    <a:pt x="423" y="1"/>
                  </a:moveTo>
                  <a:cubicBezTo>
                    <a:pt x="423" y="1"/>
                    <a:pt x="0" y="856"/>
                    <a:pt x="287" y="1595"/>
                  </a:cubicBezTo>
                  <a:lnTo>
                    <a:pt x="1181" y="1513"/>
                  </a:lnTo>
                  <a:lnTo>
                    <a:pt x="2214" y="3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52" name="Google Shape;852;g11a9404f3b8_0_255"/>
            <p:cNvGrpSpPr/>
            <p:nvPr/>
          </p:nvGrpSpPr>
          <p:grpSpPr>
            <a:xfrm>
              <a:off x="5932859" y="2488224"/>
              <a:ext cx="384109" cy="413192"/>
              <a:chOff x="5932859" y="2488224"/>
              <a:chExt cx="384109" cy="413192"/>
            </a:xfrm>
          </p:grpSpPr>
          <p:sp>
            <p:nvSpPr>
              <p:cNvPr id="853" name="Google Shape;853;g11a9404f3b8_0_255"/>
              <p:cNvSpPr/>
              <p:nvPr/>
            </p:nvSpPr>
            <p:spPr>
              <a:xfrm>
                <a:off x="5978835" y="2512234"/>
                <a:ext cx="274515" cy="202880"/>
              </a:xfrm>
              <a:custGeom>
                <a:rect b="b" l="l" r="r" t="t"/>
                <a:pathLst>
                  <a:path extrusionOk="0" h="5163" w="6986">
                    <a:moveTo>
                      <a:pt x="3188" y="0"/>
                    </a:moveTo>
                    <a:cubicBezTo>
                      <a:pt x="1864" y="191"/>
                      <a:pt x="683" y="1088"/>
                      <a:pt x="191" y="2434"/>
                    </a:cubicBezTo>
                    <a:cubicBezTo>
                      <a:pt x="98" y="2689"/>
                      <a:pt x="36" y="2947"/>
                      <a:pt x="0" y="3209"/>
                    </a:cubicBezTo>
                    <a:lnTo>
                      <a:pt x="5718" y="542"/>
                    </a:lnTo>
                    <a:cubicBezTo>
                      <a:pt x="6085" y="772"/>
                      <a:pt x="6404" y="1063"/>
                      <a:pt x="6663" y="1393"/>
                    </a:cubicBezTo>
                    <a:lnTo>
                      <a:pt x="5632" y="1871"/>
                    </a:lnTo>
                    <a:lnTo>
                      <a:pt x="6986" y="1871"/>
                    </a:lnTo>
                    <a:cubicBezTo>
                      <a:pt x="6562" y="1120"/>
                      <a:pt x="5880" y="510"/>
                      <a:pt x="5004" y="194"/>
                    </a:cubicBezTo>
                    <a:cubicBezTo>
                      <a:pt x="4864" y="140"/>
                      <a:pt x="4724" y="101"/>
                      <a:pt x="4584" y="65"/>
                    </a:cubicBezTo>
                    <a:cubicBezTo>
                      <a:pt x="4251" y="40"/>
                      <a:pt x="3916" y="22"/>
                      <a:pt x="3580" y="11"/>
                    </a:cubicBezTo>
                    <a:cubicBezTo>
                      <a:pt x="3450" y="7"/>
                      <a:pt x="3321" y="4"/>
                      <a:pt x="3188" y="0"/>
                    </a:cubicBezTo>
                    <a:close/>
                    <a:moveTo>
                      <a:pt x="3623" y="2810"/>
                    </a:moveTo>
                    <a:lnTo>
                      <a:pt x="40" y="4476"/>
                    </a:lnTo>
                    <a:cubicBezTo>
                      <a:pt x="91" y="4713"/>
                      <a:pt x="162" y="4942"/>
                      <a:pt x="252" y="5162"/>
                    </a:cubicBezTo>
                    <a:lnTo>
                      <a:pt x="3623" y="3593"/>
                    </a:lnTo>
                    <a:lnTo>
                      <a:pt x="3623" y="281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g11a9404f3b8_0_255"/>
              <p:cNvSpPr/>
              <p:nvPr/>
            </p:nvSpPr>
            <p:spPr>
              <a:xfrm>
                <a:off x="6121163" y="2585716"/>
                <a:ext cx="134743" cy="67745"/>
              </a:xfrm>
              <a:custGeom>
                <a:rect b="b" l="l" r="r" t="t"/>
                <a:pathLst>
                  <a:path extrusionOk="0" h="1724" w="3429">
                    <a:moveTo>
                      <a:pt x="2010" y="1"/>
                    </a:moveTo>
                    <a:lnTo>
                      <a:pt x="1" y="940"/>
                    </a:lnTo>
                    <a:lnTo>
                      <a:pt x="1" y="1723"/>
                    </a:lnTo>
                    <a:lnTo>
                      <a:pt x="3428" y="126"/>
                    </a:lnTo>
                    <a:cubicBezTo>
                      <a:pt x="3407" y="83"/>
                      <a:pt x="3385" y="44"/>
                      <a:pt x="3364" y="1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" name="Google Shape;855;g11a9404f3b8_0_255"/>
              <p:cNvSpPr/>
              <p:nvPr/>
            </p:nvSpPr>
            <p:spPr>
              <a:xfrm>
                <a:off x="6121163" y="2618607"/>
                <a:ext cx="151364" cy="187319"/>
              </a:xfrm>
              <a:custGeom>
                <a:rect b="b" l="l" r="r" t="t"/>
                <a:pathLst>
                  <a:path extrusionOk="0" h="4767" w="3852">
                    <a:moveTo>
                      <a:pt x="3712" y="0"/>
                    </a:moveTo>
                    <a:cubicBezTo>
                      <a:pt x="3731" y="72"/>
                      <a:pt x="3749" y="145"/>
                      <a:pt x="3765" y="218"/>
                    </a:cubicBezTo>
                    <a:lnTo>
                      <a:pt x="3765" y="218"/>
                    </a:lnTo>
                    <a:cubicBezTo>
                      <a:pt x="3749" y="145"/>
                      <a:pt x="3731" y="72"/>
                      <a:pt x="3712" y="0"/>
                    </a:cubicBezTo>
                    <a:close/>
                    <a:moveTo>
                      <a:pt x="3765" y="218"/>
                    </a:moveTo>
                    <a:lnTo>
                      <a:pt x="3765" y="218"/>
                    </a:lnTo>
                    <a:cubicBezTo>
                      <a:pt x="3779" y="286"/>
                      <a:pt x="3792" y="355"/>
                      <a:pt x="3804" y="425"/>
                    </a:cubicBezTo>
                    <a:lnTo>
                      <a:pt x="3804" y="425"/>
                    </a:lnTo>
                    <a:cubicBezTo>
                      <a:pt x="3792" y="355"/>
                      <a:pt x="3779" y="286"/>
                      <a:pt x="3765" y="218"/>
                    </a:cubicBezTo>
                    <a:close/>
                    <a:moveTo>
                      <a:pt x="3804" y="425"/>
                    </a:moveTo>
                    <a:cubicBezTo>
                      <a:pt x="3830" y="593"/>
                      <a:pt x="3846" y="764"/>
                      <a:pt x="3848" y="936"/>
                    </a:cubicBezTo>
                    <a:lnTo>
                      <a:pt x="1" y="2731"/>
                    </a:lnTo>
                    <a:lnTo>
                      <a:pt x="1" y="4763"/>
                    </a:lnTo>
                    <a:cubicBezTo>
                      <a:pt x="32" y="4763"/>
                      <a:pt x="69" y="4766"/>
                      <a:pt x="101" y="4766"/>
                    </a:cubicBezTo>
                    <a:cubicBezTo>
                      <a:pt x="1633" y="4766"/>
                      <a:pt x="3069" y="3819"/>
                      <a:pt x="3622" y="2297"/>
                    </a:cubicBezTo>
                    <a:cubicBezTo>
                      <a:pt x="3776" y="1874"/>
                      <a:pt x="3851" y="1439"/>
                      <a:pt x="3851" y="1012"/>
                    </a:cubicBezTo>
                    <a:cubicBezTo>
                      <a:pt x="3851" y="857"/>
                      <a:pt x="3841" y="706"/>
                      <a:pt x="3823" y="556"/>
                    </a:cubicBezTo>
                    <a:cubicBezTo>
                      <a:pt x="3817" y="512"/>
                      <a:pt x="3811" y="468"/>
                      <a:pt x="3804" y="425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" name="Google Shape;856;g11a9404f3b8_0_255"/>
              <p:cNvSpPr/>
              <p:nvPr/>
            </p:nvSpPr>
            <p:spPr>
              <a:xfrm>
                <a:off x="6121163" y="2585716"/>
                <a:ext cx="79022" cy="36977"/>
              </a:xfrm>
              <a:custGeom>
                <a:rect b="b" l="l" r="r" t="t"/>
                <a:pathLst>
                  <a:path extrusionOk="0" h="941" w="2011">
                    <a:moveTo>
                      <a:pt x="1" y="1"/>
                    </a:moveTo>
                    <a:lnTo>
                      <a:pt x="1" y="940"/>
                    </a:lnTo>
                    <a:lnTo>
                      <a:pt x="2010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" name="Google Shape;857;g11a9404f3b8_0_255"/>
              <p:cNvSpPr/>
              <p:nvPr/>
            </p:nvSpPr>
            <p:spPr>
              <a:xfrm>
                <a:off x="6121163" y="2590667"/>
                <a:ext cx="151207" cy="135253"/>
              </a:xfrm>
              <a:custGeom>
                <a:rect b="b" l="l" r="r" t="t"/>
                <a:pathLst>
                  <a:path extrusionOk="0" h="3442" w="3848">
                    <a:moveTo>
                      <a:pt x="3428" y="0"/>
                    </a:moveTo>
                    <a:lnTo>
                      <a:pt x="1" y="1597"/>
                    </a:lnTo>
                    <a:lnTo>
                      <a:pt x="1" y="3442"/>
                    </a:lnTo>
                    <a:lnTo>
                      <a:pt x="3848" y="1647"/>
                    </a:lnTo>
                    <a:cubicBezTo>
                      <a:pt x="3844" y="1328"/>
                      <a:pt x="3794" y="1016"/>
                      <a:pt x="3712" y="711"/>
                    </a:cubicBezTo>
                    <a:cubicBezTo>
                      <a:pt x="3712" y="711"/>
                      <a:pt x="3708" y="711"/>
                      <a:pt x="3708" y="707"/>
                    </a:cubicBezTo>
                    <a:cubicBezTo>
                      <a:pt x="3640" y="463"/>
                      <a:pt x="3546" y="226"/>
                      <a:pt x="3428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" name="Google Shape;858;g11a9404f3b8_0_255"/>
              <p:cNvSpPr/>
              <p:nvPr/>
            </p:nvSpPr>
            <p:spPr>
              <a:xfrm>
                <a:off x="6027758" y="2725883"/>
                <a:ext cx="93444" cy="79887"/>
              </a:xfrm>
              <a:custGeom>
                <a:rect b="b" l="l" r="r" t="t"/>
                <a:pathLst>
                  <a:path extrusionOk="0" h="2033" w="2378">
                    <a:moveTo>
                      <a:pt x="2378" y="1"/>
                    </a:moveTo>
                    <a:lnTo>
                      <a:pt x="1" y="1107"/>
                    </a:lnTo>
                    <a:cubicBezTo>
                      <a:pt x="342" y="1405"/>
                      <a:pt x="741" y="1645"/>
                      <a:pt x="1189" y="1806"/>
                    </a:cubicBezTo>
                    <a:cubicBezTo>
                      <a:pt x="1581" y="1950"/>
                      <a:pt x="1979" y="2025"/>
                      <a:pt x="2378" y="2033"/>
                    </a:cubicBezTo>
                    <a:lnTo>
                      <a:pt x="237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g11a9404f3b8_0_255"/>
              <p:cNvSpPr/>
              <p:nvPr/>
            </p:nvSpPr>
            <p:spPr>
              <a:xfrm>
                <a:off x="5976438" y="2533532"/>
                <a:ext cx="264220" cy="154626"/>
              </a:xfrm>
              <a:custGeom>
                <a:rect b="b" l="l" r="r" t="t"/>
                <a:pathLst>
                  <a:path extrusionOk="0" h="3935" w="6724">
                    <a:moveTo>
                      <a:pt x="5779" y="0"/>
                    </a:moveTo>
                    <a:lnTo>
                      <a:pt x="61" y="2667"/>
                    </a:lnTo>
                    <a:cubicBezTo>
                      <a:pt x="1" y="3095"/>
                      <a:pt x="18" y="3525"/>
                      <a:pt x="101" y="3934"/>
                    </a:cubicBezTo>
                    <a:lnTo>
                      <a:pt x="3684" y="2268"/>
                    </a:lnTo>
                    <a:lnTo>
                      <a:pt x="3684" y="1329"/>
                    </a:lnTo>
                    <a:lnTo>
                      <a:pt x="5693" y="1329"/>
                    </a:lnTo>
                    <a:lnTo>
                      <a:pt x="6724" y="851"/>
                    </a:lnTo>
                    <a:cubicBezTo>
                      <a:pt x="6465" y="521"/>
                      <a:pt x="6146" y="230"/>
                      <a:pt x="5779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" name="Google Shape;860;g11a9404f3b8_0_255"/>
              <p:cNvSpPr/>
              <p:nvPr/>
            </p:nvSpPr>
            <p:spPr>
              <a:xfrm>
                <a:off x="5988698" y="2653422"/>
                <a:ext cx="132503" cy="115960"/>
              </a:xfrm>
              <a:custGeom>
                <a:rect b="b" l="l" r="r" t="t"/>
                <a:pathLst>
                  <a:path extrusionOk="0" h="2951" w="3372">
                    <a:moveTo>
                      <a:pt x="3372" y="0"/>
                    </a:moveTo>
                    <a:lnTo>
                      <a:pt x="1" y="1569"/>
                    </a:lnTo>
                    <a:cubicBezTo>
                      <a:pt x="220" y="2093"/>
                      <a:pt x="561" y="2570"/>
                      <a:pt x="995" y="2951"/>
                    </a:cubicBezTo>
                    <a:lnTo>
                      <a:pt x="3372" y="1845"/>
                    </a:lnTo>
                    <a:lnTo>
                      <a:pt x="337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" name="Google Shape;861;g11a9404f3b8_0_255"/>
              <p:cNvSpPr/>
              <p:nvPr/>
            </p:nvSpPr>
            <p:spPr>
              <a:xfrm>
                <a:off x="5932859" y="2488224"/>
                <a:ext cx="384109" cy="340295"/>
              </a:xfrm>
              <a:custGeom>
                <a:rect b="b" l="l" r="r" t="t"/>
                <a:pathLst>
                  <a:path extrusionOk="0" h="8660" w="9775">
                    <a:moveTo>
                      <a:pt x="4886" y="914"/>
                    </a:moveTo>
                    <a:cubicBezTo>
                      <a:pt x="5275" y="914"/>
                      <a:pt x="5670" y="981"/>
                      <a:pt x="6055" y="1121"/>
                    </a:cubicBezTo>
                    <a:cubicBezTo>
                      <a:pt x="7829" y="1767"/>
                      <a:pt x="8744" y="3727"/>
                      <a:pt x="8098" y="5500"/>
                    </a:cubicBezTo>
                    <a:cubicBezTo>
                      <a:pt x="7593" y="6887"/>
                      <a:pt x="6284" y="7747"/>
                      <a:pt x="4889" y="7747"/>
                    </a:cubicBezTo>
                    <a:cubicBezTo>
                      <a:pt x="4501" y="7747"/>
                      <a:pt x="4106" y="7680"/>
                      <a:pt x="3719" y="7539"/>
                    </a:cubicBezTo>
                    <a:cubicBezTo>
                      <a:pt x="1946" y="6893"/>
                      <a:pt x="1034" y="4933"/>
                      <a:pt x="1677" y="3160"/>
                    </a:cubicBezTo>
                    <a:cubicBezTo>
                      <a:pt x="2182" y="1773"/>
                      <a:pt x="3493" y="914"/>
                      <a:pt x="4886" y="914"/>
                    </a:cubicBezTo>
                    <a:close/>
                    <a:moveTo>
                      <a:pt x="4886" y="0"/>
                    </a:moveTo>
                    <a:cubicBezTo>
                      <a:pt x="3120" y="0"/>
                      <a:pt x="1459" y="1090"/>
                      <a:pt x="819" y="2848"/>
                    </a:cubicBezTo>
                    <a:cubicBezTo>
                      <a:pt x="0" y="5094"/>
                      <a:pt x="1160" y="7578"/>
                      <a:pt x="3407" y="8396"/>
                    </a:cubicBezTo>
                    <a:cubicBezTo>
                      <a:pt x="3896" y="8575"/>
                      <a:pt x="4397" y="8659"/>
                      <a:pt x="4890" y="8659"/>
                    </a:cubicBezTo>
                    <a:cubicBezTo>
                      <a:pt x="6657" y="8659"/>
                      <a:pt x="8316" y="7570"/>
                      <a:pt x="8956" y="5812"/>
                    </a:cubicBezTo>
                    <a:cubicBezTo>
                      <a:pt x="9774" y="3565"/>
                      <a:pt x="8615" y="1082"/>
                      <a:pt x="6368" y="263"/>
                    </a:cubicBezTo>
                    <a:cubicBezTo>
                      <a:pt x="5879" y="85"/>
                      <a:pt x="5379" y="0"/>
                      <a:pt x="4886" y="0"/>
                    </a:cubicBez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" name="Google Shape;862;g11a9404f3b8_0_255"/>
              <p:cNvSpPr/>
              <p:nvPr/>
            </p:nvSpPr>
            <p:spPr>
              <a:xfrm>
                <a:off x="6008032" y="2844399"/>
                <a:ext cx="85231" cy="57017"/>
              </a:xfrm>
              <a:custGeom>
                <a:rect b="b" l="l" r="r" t="t"/>
                <a:pathLst>
                  <a:path extrusionOk="0" h="1451" w="2169">
                    <a:moveTo>
                      <a:pt x="1854" y="1"/>
                    </a:moveTo>
                    <a:cubicBezTo>
                      <a:pt x="1808" y="1"/>
                      <a:pt x="1763" y="15"/>
                      <a:pt x="1724" y="47"/>
                    </a:cubicBezTo>
                    <a:lnTo>
                      <a:pt x="1217" y="452"/>
                    </a:lnTo>
                    <a:cubicBezTo>
                      <a:pt x="1134" y="519"/>
                      <a:pt x="1033" y="553"/>
                      <a:pt x="932" y="553"/>
                    </a:cubicBezTo>
                    <a:cubicBezTo>
                      <a:pt x="848" y="553"/>
                      <a:pt x="764" y="530"/>
                      <a:pt x="690" y="485"/>
                    </a:cubicBezTo>
                    <a:lnTo>
                      <a:pt x="532" y="309"/>
                    </a:lnTo>
                    <a:cubicBezTo>
                      <a:pt x="498" y="270"/>
                      <a:pt x="453" y="251"/>
                      <a:pt x="408" y="251"/>
                    </a:cubicBezTo>
                    <a:cubicBezTo>
                      <a:pt x="361" y="251"/>
                      <a:pt x="314" y="272"/>
                      <a:pt x="281" y="313"/>
                    </a:cubicBezTo>
                    <a:lnTo>
                      <a:pt x="241" y="359"/>
                    </a:lnTo>
                    <a:cubicBezTo>
                      <a:pt x="158" y="460"/>
                      <a:pt x="108" y="578"/>
                      <a:pt x="90" y="707"/>
                    </a:cubicBezTo>
                    <a:lnTo>
                      <a:pt x="1" y="1450"/>
                    </a:lnTo>
                    <a:lnTo>
                      <a:pt x="381" y="1152"/>
                    </a:lnTo>
                    <a:lnTo>
                      <a:pt x="1949" y="1048"/>
                    </a:lnTo>
                    <a:lnTo>
                      <a:pt x="2097" y="736"/>
                    </a:lnTo>
                    <a:cubicBezTo>
                      <a:pt x="2161" y="592"/>
                      <a:pt x="2169" y="427"/>
                      <a:pt x="2111" y="280"/>
                    </a:cubicBezTo>
                    <a:lnTo>
                      <a:pt x="2053" y="137"/>
                    </a:lnTo>
                    <a:cubicBezTo>
                      <a:pt x="2019" y="51"/>
                      <a:pt x="1937" y="1"/>
                      <a:pt x="1854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63" name="Google Shape;863;g11a9404f3b8_0_255"/>
            <p:cNvSpPr/>
            <p:nvPr/>
          </p:nvSpPr>
          <p:spPr>
            <a:xfrm>
              <a:off x="5515934" y="2262864"/>
              <a:ext cx="241782" cy="287011"/>
            </a:xfrm>
            <a:custGeom>
              <a:rect b="b" l="l" r="r" t="t"/>
              <a:pathLst>
                <a:path extrusionOk="0" h="7304" w="6153">
                  <a:moveTo>
                    <a:pt x="3019" y="0"/>
                  </a:moveTo>
                  <a:cubicBezTo>
                    <a:pt x="1817" y="0"/>
                    <a:pt x="702" y="866"/>
                    <a:pt x="485" y="2179"/>
                  </a:cubicBezTo>
                  <a:cubicBezTo>
                    <a:pt x="172" y="4046"/>
                    <a:pt x="0" y="4828"/>
                    <a:pt x="711" y="5995"/>
                  </a:cubicBezTo>
                  <a:cubicBezTo>
                    <a:pt x="1245" y="6869"/>
                    <a:pt x="2100" y="7303"/>
                    <a:pt x="2930" y="7303"/>
                  </a:cubicBezTo>
                  <a:cubicBezTo>
                    <a:pt x="3762" y="7303"/>
                    <a:pt x="4569" y="6866"/>
                    <a:pt x="5001" y="5998"/>
                  </a:cubicBezTo>
                  <a:cubicBezTo>
                    <a:pt x="5776" y="4440"/>
                    <a:pt x="6152" y="1648"/>
                    <a:pt x="4523" y="492"/>
                  </a:cubicBezTo>
                  <a:cubicBezTo>
                    <a:pt x="4046" y="154"/>
                    <a:pt x="3525" y="0"/>
                    <a:pt x="3019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g11a9404f3b8_0_255"/>
            <p:cNvSpPr/>
            <p:nvPr/>
          </p:nvSpPr>
          <p:spPr>
            <a:xfrm>
              <a:off x="5262046" y="2236615"/>
              <a:ext cx="531583" cy="693989"/>
            </a:xfrm>
            <a:custGeom>
              <a:rect b="b" l="l" r="r" t="t"/>
              <a:pathLst>
                <a:path extrusionOk="0" h="17661" w="13528">
                  <a:moveTo>
                    <a:pt x="8819" y="1"/>
                  </a:moveTo>
                  <a:cubicBezTo>
                    <a:pt x="7000" y="1"/>
                    <a:pt x="5307" y="902"/>
                    <a:pt x="5374" y="2937"/>
                  </a:cubicBezTo>
                  <a:cubicBezTo>
                    <a:pt x="5464" y="5665"/>
                    <a:pt x="5374" y="5708"/>
                    <a:pt x="4143" y="7129"/>
                  </a:cubicBezTo>
                  <a:cubicBezTo>
                    <a:pt x="2908" y="8550"/>
                    <a:pt x="1128" y="9746"/>
                    <a:pt x="3156" y="11663"/>
                  </a:cubicBezTo>
                  <a:cubicBezTo>
                    <a:pt x="5184" y="13576"/>
                    <a:pt x="0" y="16217"/>
                    <a:pt x="6088" y="17491"/>
                  </a:cubicBezTo>
                  <a:cubicBezTo>
                    <a:pt x="6643" y="17607"/>
                    <a:pt x="7183" y="17661"/>
                    <a:pt x="7700" y="17661"/>
                  </a:cubicBezTo>
                  <a:cubicBezTo>
                    <a:pt x="11143" y="17661"/>
                    <a:pt x="13527" y="15291"/>
                    <a:pt x="11936" y="13349"/>
                  </a:cubicBezTo>
                  <a:cubicBezTo>
                    <a:pt x="10226" y="11264"/>
                    <a:pt x="11917" y="10578"/>
                    <a:pt x="12093" y="8759"/>
                  </a:cubicBezTo>
                  <a:cubicBezTo>
                    <a:pt x="12269" y="6939"/>
                    <a:pt x="9623" y="6125"/>
                    <a:pt x="10586" y="4793"/>
                  </a:cubicBezTo>
                  <a:cubicBezTo>
                    <a:pt x="11548" y="3461"/>
                    <a:pt x="12315" y="870"/>
                    <a:pt x="10647" y="302"/>
                  </a:cubicBezTo>
                  <a:cubicBezTo>
                    <a:pt x="10065" y="104"/>
                    <a:pt x="9435" y="1"/>
                    <a:pt x="88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g11a9404f3b8_0_255"/>
            <p:cNvSpPr/>
            <p:nvPr/>
          </p:nvSpPr>
          <p:spPr>
            <a:xfrm>
              <a:off x="5622425" y="2234728"/>
              <a:ext cx="139969" cy="168772"/>
            </a:xfrm>
            <a:custGeom>
              <a:rect b="b" l="l" r="r" t="t"/>
              <a:pathLst>
                <a:path extrusionOk="0" h="4295" w="3562">
                  <a:moveTo>
                    <a:pt x="1043" y="0"/>
                  </a:moveTo>
                  <a:cubicBezTo>
                    <a:pt x="721" y="0"/>
                    <a:pt x="372" y="24"/>
                    <a:pt x="0" y="63"/>
                  </a:cubicBezTo>
                  <a:lnTo>
                    <a:pt x="1167" y="4295"/>
                  </a:lnTo>
                  <a:cubicBezTo>
                    <a:pt x="1167" y="4295"/>
                    <a:pt x="3561" y="3347"/>
                    <a:pt x="3411" y="1728"/>
                  </a:cubicBezTo>
                  <a:cubicBezTo>
                    <a:pt x="3285" y="416"/>
                    <a:pt x="2408" y="0"/>
                    <a:pt x="10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g11a9404f3b8_0_255"/>
            <p:cNvSpPr/>
            <p:nvPr/>
          </p:nvSpPr>
          <p:spPr>
            <a:xfrm>
              <a:off x="5652761" y="2389278"/>
              <a:ext cx="53756" cy="71281"/>
            </a:xfrm>
            <a:custGeom>
              <a:rect b="b" l="l" r="r" t="t"/>
              <a:pathLst>
                <a:path extrusionOk="0" h="1814" w="1368">
                  <a:moveTo>
                    <a:pt x="664" y="0"/>
                  </a:moveTo>
                  <a:cubicBezTo>
                    <a:pt x="357" y="0"/>
                    <a:pt x="94" y="250"/>
                    <a:pt x="50" y="592"/>
                  </a:cubicBezTo>
                  <a:cubicBezTo>
                    <a:pt x="0" y="979"/>
                    <a:pt x="133" y="1357"/>
                    <a:pt x="334" y="1611"/>
                  </a:cubicBezTo>
                  <a:cubicBezTo>
                    <a:pt x="446" y="1751"/>
                    <a:pt x="575" y="1813"/>
                    <a:pt x="702" y="1813"/>
                  </a:cubicBezTo>
                  <a:cubicBezTo>
                    <a:pt x="918" y="1813"/>
                    <a:pt x="1126" y="1634"/>
                    <a:pt x="1221" y="1360"/>
                  </a:cubicBezTo>
                  <a:cubicBezTo>
                    <a:pt x="1360" y="969"/>
                    <a:pt x="1368" y="301"/>
                    <a:pt x="951" y="75"/>
                  </a:cubicBezTo>
                  <a:cubicBezTo>
                    <a:pt x="855" y="24"/>
                    <a:pt x="757" y="0"/>
                    <a:pt x="66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g11a9404f3b8_0_255"/>
            <p:cNvSpPr/>
            <p:nvPr/>
          </p:nvSpPr>
          <p:spPr>
            <a:xfrm>
              <a:off x="5313405" y="3095694"/>
              <a:ext cx="369137" cy="1584964"/>
            </a:xfrm>
            <a:custGeom>
              <a:rect b="b" l="l" r="r" t="t"/>
              <a:pathLst>
                <a:path extrusionOk="0" h="40335" w="9394">
                  <a:moveTo>
                    <a:pt x="3701" y="1"/>
                  </a:moveTo>
                  <a:cubicBezTo>
                    <a:pt x="1242" y="3458"/>
                    <a:pt x="2979" y="5726"/>
                    <a:pt x="1885" y="20632"/>
                  </a:cubicBezTo>
                  <a:cubicBezTo>
                    <a:pt x="1454" y="26523"/>
                    <a:pt x="0" y="40334"/>
                    <a:pt x="0" y="40334"/>
                  </a:cubicBezTo>
                  <a:lnTo>
                    <a:pt x="2599" y="40334"/>
                  </a:lnTo>
                  <a:cubicBezTo>
                    <a:pt x="2599" y="40334"/>
                    <a:pt x="6020" y="26046"/>
                    <a:pt x="6910" y="20090"/>
                  </a:cubicBezTo>
                  <a:cubicBezTo>
                    <a:pt x="7006" y="19426"/>
                    <a:pt x="7107" y="18723"/>
                    <a:pt x="7208" y="17991"/>
                  </a:cubicBezTo>
                  <a:cubicBezTo>
                    <a:pt x="7614" y="15087"/>
                    <a:pt x="8033" y="11716"/>
                    <a:pt x="8399" y="8684"/>
                  </a:cubicBezTo>
                  <a:cubicBezTo>
                    <a:pt x="8966" y="3932"/>
                    <a:pt x="9393" y="1"/>
                    <a:pt x="93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g11a9404f3b8_0_255"/>
            <p:cNvSpPr/>
            <p:nvPr/>
          </p:nvSpPr>
          <p:spPr>
            <a:xfrm>
              <a:off x="5296587" y="4630420"/>
              <a:ext cx="147042" cy="51948"/>
            </a:xfrm>
            <a:custGeom>
              <a:rect b="b" l="l" r="r" t="t"/>
              <a:pathLst>
                <a:path extrusionOk="0" h="1322" w="3742">
                  <a:moveTo>
                    <a:pt x="3741" y="1"/>
                  </a:moveTo>
                  <a:lnTo>
                    <a:pt x="62" y="94"/>
                  </a:lnTo>
                  <a:lnTo>
                    <a:pt x="1" y="1321"/>
                  </a:lnTo>
                  <a:lnTo>
                    <a:pt x="3454" y="1321"/>
                  </a:lnTo>
                  <a:lnTo>
                    <a:pt x="374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g11a9404f3b8_0_255"/>
            <p:cNvSpPr/>
            <p:nvPr/>
          </p:nvSpPr>
          <p:spPr>
            <a:xfrm>
              <a:off x="5519157" y="3329738"/>
              <a:ext cx="124329" cy="472955"/>
            </a:xfrm>
            <a:custGeom>
              <a:rect b="b" l="l" r="r" t="t"/>
              <a:pathLst>
                <a:path extrusionOk="0" h="12036" w="3164">
                  <a:moveTo>
                    <a:pt x="2148" y="0"/>
                  </a:moveTo>
                  <a:cubicBezTo>
                    <a:pt x="1" y="1328"/>
                    <a:pt x="1365" y="8952"/>
                    <a:pt x="1972" y="12035"/>
                  </a:cubicBezTo>
                  <a:cubicBezTo>
                    <a:pt x="2378" y="9131"/>
                    <a:pt x="2797" y="5760"/>
                    <a:pt x="3163" y="2728"/>
                  </a:cubicBezTo>
                  <a:cubicBezTo>
                    <a:pt x="2984" y="1637"/>
                    <a:pt x="2664" y="682"/>
                    <a:pt x="2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g11a9404f3b8_0_255"/>
            <p:cNvSpPr/>
            <p:nvPr/>
          </p:nvSpPr>
          <p:spPr>
            <a:xfrm>
              <a:off x="5540180" y="3095694"/>
              <a:ext cx="271293" cy="1584964"/>
            </a:xfrm>
            <a:custGeom>
              <a:rect b="b" l="l" r="r" t="t"/>
              <a:pathLst>
                <a:path extrusionOk="0" h="40335" w="6904">
                  <a:moveTo>
                    <a:pt x="1" y="1"/>
                  </a:moveTo>
                  <a:cubicBezTo>
                    <a:pt x="1" y="1"/>
                    <a:pt x="1785" y="14118"/>
                    <a:pt x="2075" y="20594"/>
                  </a:cubicBezTo>
                  <a:cubicBezTo>
                    <a:pt x="2341" y="26530"/>
                    <a:pt x="2621" y="40334"/>
                    <a:pt x="2621" y="40334"/>
                  </a:cubicBezTo>
                  <a:lnTo>
                    <a:pt x="5202" y="40334"/>
                  </a:lnTo>
                  <a:cubicBezTo>
                    <a:pt x="5202" y="40334"/>
                    <a:pt x="6723" y="26178"/>
                    <a:pt x="6813" y="20130"/>
                  </a:cubicBezTo>
                  <a:cubicBezTo>
                    <a:pt x="6903" y="14319"/>
                    <a:pt x="5668" y="1"/>
                    <a:pt x="56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g11a9404f3b8_0_255"/>
            <p:cNvSpPr/>
            <p:nvPr/>
          </p:nvSpPr>
          <p:spPr>
            <a:xfrm>
              <a:off x="5624115" y="4630420"/>
              <a:ext cx="146885" cy="51948"/>
            </a:xfrm>
            <a:custGeom>
              <a:rect b="b" l="l" r="r" t="t"/>
              <a:pathLst>
                <a:path extrusionOk="0" h="1322" w="3738">
                  <a:moveTo>
                    <a:pt x="3737" y="1"/>
                  </a:moveTo>
                  <a:lnTo>
                    <a:pt x="0" y="94"/>
                  </a:lnTo>
                  <a:lnTo>
                    <a:pt x="61" y="1321"/>
                  </a:lnTo>
                  <a:lnTo>
                    <a:pt x="3449" y="1321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g11a9404f3b8_0_255"/>
            <p:cNvSpPr/>
            <p:nvPr/>
          </p:nvSpPr>
          <p:spPr>
            <a:xfrm>
              <a:off x="5439505" y="3075574"/>
              <a:ext cx="333025" cy="33872"/>
            </a:xfrm>
            <a:custGeom>
              <a:rect b="b" l="l" r="r" t="t"/>
              <a:pathLst>
                <a:path extrusionOk="0" h="862" w="8475">
                  <a:moveTo>
                    <a:pt x="495" y="0"/>
                  </a:moveTo>
                  <a:cubicBezTo>
                    <a:pt x="438" y="0"/>
                    <a:pt x="388" y="25"/>
                    <a:pt x="370" y="57"/>
                  </a:cubicBezTo>
                  <a:lnTo>
                    <a:pt x="25" y="750"/>
                  </a:lnTo>
                  <a:cubicBezTo>
                    <a:pt x="0" y="804"/>
                    <a:pt x="65" y="862"/>
                    <a:pt x="154" y="862"/>
                  </a:cubicBezTo>
                  <a:lnTo>
                    <a:pt x="8273" y="862"/>
                  </a:lnTo>
                  <a:cubicBezTo>
                    <a:pt x="8341" y="862"/>
                    <a:pt x="8399" y="826"/>
                    <a:pt x="8402" y="783"/>
                  </a:cubicBezTo>
                  <a:lnTo>
                    <a:pt x="8470" y="90"/>
                  </a:lnTo>
                  <a:cubicBezTo>
                    <a:pt x="8475" y="39"/>
                    <a:pt x="8414" y="0"/>
                    <a:pt x="8338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g11a9404f3b8_0_255"/>
            <p:cNvSpPr/>
            <p:nvPr/>
          </p:nvSpPr>
          <p:spPr>
            <a:xfrm>
              <a:off x="5484459" y="3073177"/>
              <a:ext cx="18115" cy="39216"/>
            </a:xfrm>
            <a:custGeom>
              <a:rect b="b" l="l" r="r" t="t"/>
              <a:pathLst>
                <a:path extrusionOk="0" h="998" w="461">
                  <a:moveTo>
                    <a:pt x="177" y="0"/>
                  </a:moveTo>
                  <a:cubicBezTo>
                    <a:pt x="138" y="0"/>
                    <a:pt x="102" y="22"/>
                    <a:pt x="98" y="47"/>
                  </a:cubicBezTo>
                  <a:lnTo>
                    <a:pt x="4" y="948"/>
                  </a:lnTo>
                  <a:cubicBezTo>
                    <a:pt x="1" y="976"/>
                    <a:pt x="34" y="998"/>
                    <a:pt x="77" y="998"/>
                  </a:cubicBezTo>
                  <a:lnTo>
                    <a:pt x="284" y="998"/>
                  </a:lnTo>
                  <a:cubicBezTo>
                    <a:pt x="327" y="998"/>
                    <a:pt x="364" y="976"/>
                    <a:pt x="367" y="948"/>
                  </a:cubicBezTo>
                  <a:lnTo>
                    <a:pt x="461" y="47"/>
                  </a:lnTo>
                  <a:cubicBezTo>
                    <a:pt x="461" y="22"/>
                    <a:pt x="432" y="0"/>
                    <a:pt x="389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g11a9404f3b8_0_255"/>
            <p:cNvSpPr/>
            <p:nvPr/>
          </p:nvSpPr>
          <p:spPr>
            <a:xfrm>
              <a:off x="5684512" y="3073177"/>
              <a:ext cx="18076" cy="39216"/>
            </a:xfrm>
            <a:custGeom>
              <a:rect b="b" l="l" r="r" t="t"/>
              <a:pathLst>
                <a:path extrusionOk="0" h="998" w="460">
                  <a:moveTo>
                    <a:pt x="176" y="0"/>
                  </a:moveTo>
                  <a:cubicBezTo>
                    <a:pt x="136" y="0"/>
                    <a:pt x="97" y="22"/>
                    <a:pt x="97" y="47"/>
                  </a:cubicBezTo>
                  <a:lnTo>
                    <a:pt x="4" y="948"/>
                  </a:lnTo>
                  <a:cubicBezTo>
                    <a:pt x="0" y="976"/>
                    <a:pt x="32" y="998"/>
                    <a:pt x="75" y="998"/>
                  </a:cubicBezTo>
                  <a:lnTo>
                    <a:pt x="283" y="998"/>
                  </a:lnTo>
                  <a:cubicBezTo>
                    <a:pt x="327" y="998"/>
                    <a:pt x="362" y="976"/>
                    <a:pt x="366" y="948"/>
                  </a:cubicBezTo>
                  <a:lnTo>
                    <a:pt x="459" y="47"/>
                  </a:lnTo>
                  <a:cubicBezTo>
                    <a:pt x="459" y="22"/>
                    <a:pt x="426" y="0"/>
                    <a:pt x="38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5" name="Google Shape;875;g11a9404f3b8_0_2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11a9404f3b8_0_988"/>
          <p:cNvSpPr txBox="1"/>
          <p:nvPr>
            <p:ph type="ctrTitle"/>
          </p:nvPr>
        </p:nvSpPr>
        <p:spPr>
          <a:xfrm>
            <a:off x="833900" y="854225"/>
            <a:ext cx="29424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700"/>
              <a:t>Heuristic Evaluation</a:t>
            </a:r>
            <a:endParaRPr sz="2700"/>
          </a:p>
        </p:txBody>
      </p:sp>
      <p:sp>
        <p:nvSpPr>
          <p:cNvPr id="881" name="Google Shape;881;g11a9404f3b8_0_988"/>
          <p:cNvSpPr/>
          <p:nvPr/>
        </p:nvSpPr>
        <p:spPr>
          <a:xfrm>
            <a:off x="836275" y="3478350"/>
            <a:ext cx="2738400" cy="75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g11a9404f3b8_0_988"/>
          <p:cNvSpPr txBox="1"/>
          <p:nvPr>
            <p:ph idx="1" type="subTitle"/>
          </p:nvPr>
        </p:nvSpPr>
        <p:spPr>
          <a:xfrm>
            <a:off x="833900" y="1583750"/>
            <a:ext cx="2740800" cy="27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Issue:</a:t>
            </a:r>
            <a:r>
              <a:rPr lang="en" sz="1400"/>
              <a:t> Login session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Heuristic: </a:t>
            </a:r>
            <a:r>
              <a:rPr lang="en" sz="1400"/>
              <a:t>Visibility of system status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Severity: </a:t>
            </a:r>
            <a:r>
              <a:rPr lang="en" sz="1400"/>
              <a:t>3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Description: </a:t>
            </a:r>
            <a:r>
              <a:rPr lang="en" sz="1400"/>
              <a:t>There are some specific actions in the system that seem to make the user log off.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883" name="Google Shape;883;g11a9404f3b8_0_988"/>
          <p:cNvPicPr preferRelativeResize="0"/>
          <p:nvPr/>
        </p:nvPicPr>
        <p:blipFill rotWithShape="1">
          <a:blip r:embed="rId3">
            <a:alphaModFix/>
          </a:blip>
          <a:srcRect b="4411" l="20110" r="19335" t="9418"/>
          <a:stretch/>
        </p:blipFill>
        <p:spPr>
          <a:xfrm>
            <a:off x="4165675" y="868862"/>
            <a:ext cx="4254595" cy="3405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884" name="Google Shape;884;g11a9404f3b8_0_98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11a9404f3b8_0_994"/>
          <p:cNvSpPr txBox="1"/>
          <p:nvPr>
            <p:ph type="ctrTitle"/>
          </p:nvPr>
        </p:nvSpPr>
        <p:spPr>
          <a:xfrm>
            <a:off x="833900" y="854225"/>
            <a:ext cx="29820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700"/>
              <a:t>Heuristic Evaluation</a:t>
            </a:r>
            <a:endParaRPr sz="2700"/>
          </a:p>
        </p:txBody>
      </p:sp>
      <p:sp>
        <p:nvSpPr>
          <p:cNvPr id="890" name="Google Shape;890;g11a9404f3b8_0_994"/>
          <p:cNvSpPr/>
          <p:nvPr/>
        </p:nvSpPr>
        <p:spPr>
          <a:xfrm>
            <a:off x="836275" y="3478350"/>
            <a:ext cx="2738400" cy="75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g11a9404f3b8_0_994"/>
          <p:cNvSpPr txBox="1"/>
          <p:nvPr>
            <p:ph idx="1" type="subTitle"/>
          </p:nvPr>
        </p:nvSpPr>
        <p:spPr>
          <a:xfrm>
            <a:off x="833900" y="1583750"/>
            <a:ext cx="2784900" cy="28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Issue:</a:t>
            </a:r>
            <a:r>
              <a:rPr lang="en" sz="1400"/>
              <a:t> Navigation to the homepage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Heuristic: </a:t>
            </a:r>
            <a:r>
              <a:rPr lang="en" sz="1400">
                <a:solidFill>
                  <a:srgbClr val="333333"/>
                </a:solidFill>
              </a:rPr>
              <a:t>Match between system and the real world &amp; Consistency and standards</a:t>
            </a:r>
            <a:endParaRPr sz="14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Severity: </a:t>
            </a:r>
            <a:r>
              <a:rPr lang="en" sz="1400"/>
              <a:t>3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400"/>
              <a:t>Description: </a:t>
            </a:r>
            <a:r>
              <a:rPr lang="en" sz="1400"/>
              <a:t>The button that appears to be the Homepage redirects the user to another website.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892" name="Google Shape;892;g11a9404f3b8_0_994"/>
          <p:cNvPicPr preferRelativeResize="0"/>
          <p:nvPr/>
        </p:nvPicPr>
        <p:blipFill rotWithShape="1">
          <a:blip r:embed="rId3">
            <a:alphaModFix/>
          </a:blip>
          <a:srcRect b="4404" l="19129" r="20564" t="9232"/>
          <a:stretch/>
        </p:blipFill>
        <p:spPr>
          <a:xfrm>
            <a:off x="4210050" y="895762"/>
            <a:ext cx="4161048" cy="33519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893" name="Google Shape;893;g11a9404f3b8_0_99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conomy Thesis by Slidesgo">
  <a:themeElements>
    <a:clrScheme name="Simple Light">
      <a:dk1>
        <a:srgbClr val="EFEFEF"/>
      </a:dk1>
      <a:lt1>
        <a:srgbClr val="FFF2CC"/>
      </a:lt1>
      <a:dk2>
        <a:srgbClr val="FFE599"/>
      </a:dk2>
      <a:lt2>
        <a:srgbClr val="FFD966"/>
      </a:lt2>
      <a:accent1>
        <a:srgbClr val="F1C232"/>
      </a:accent1>
      <a:accent2>
        <a:srgbClr val="BF9000"/>
      </a:accent2>
      <a:accent3>
        <a:srgbClr val="434343"/>
      </a:accent3>
      <a:accent4>
        <a:srgbClr val="666666"/>
      </a:accent4>
      <a:accent5>
        <a:srgbClr val="999999"/>
      </a:accent5>
      <a:accent6>
        <a:srgbClr val="CCCCC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